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5" r:id="rId1"/>
  </p:sldMasterIdLst>
  <p:notesMasterIdLst>
    <p:notesMasterId r:id="rId13"/>
  </p:notesMasterIdLst>
  <p:sldIdLst>
    <p:sldId id="277" r:id="rId2"/>
    <p:sldId id="314" r:id="rId3"/>
    <p:sldId id="312" r:id="rId4"/>
    <p:sldId id="313" r:id="rId5"/>
    <p:sldId id="300" r:id="rId6"/>
    <p:sldId id="306" r:id="rId7"/>
    <p:sldId id="302" r:id="rId8"/>
    <p:sldId id="316" r:id="rId9"/>
    <p:sldId id="307" r:id="rId10"/>
    <p:sldId id="318" r:id="rId11"/>
    <p:sldId id="31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бдышева Алсу Калыбековна" initials="ААК" lastIdx="11" clrIdx="0">
    <p:extLst>
      <p:ext uri="{19B8F6BF-5375-455C-9EA6-DF929625EA0E}">
        <p15:presenceInfo xmlns:p15="http://schemas.microsoft.com/office/powerpoint/2012/main" userId="S::akabdysheva@edu.hse.ru::e43573f2-676a-4ef4-9799-d9d3805fed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5"/>
    <p:restoredTop sz="94663"/>
  </p:normalViewPr>
  <p:slideViewPr>
    <p:cSldViewPr snapToGrid="0" snapToObjects="1">
      <p:cViewPr>
        <p:scale>
          <a:sx n="86" d="100"/>
          <a:sy n="86" d="100"/>
        </p:scale>
        <p:origin x="167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0T15:16:31.297" idx="3">
    <p:pos x="10" y="10"/>
    <p:text>Почему мы выбрали именно этот проект? Главной целью было создать что-то социально значимое и полезное. Так как язык жестов знают только те, кто относится к сообществу глухонемых людей это облегчит понимание и диалог, если у вас вдруг появится необходимость поговорить с глухонемым человеком. Этот проект в перспективе поможет людям с ограниченными возможностями речи и слуха эффективно коммуницировать в обществе. 
Для этого необходимо было решить задачу – обучить машину успешно переводить язык жестов в режиме реального времени, используя веб-камеру компьютера.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0T15:17:04.605" idx="6">
    <p:pos x="10" y="10"/>
    <p:text>На слайде представлены технологии, которыми мы пользовались в работе над проектом. Стандартный набор по обработке данных pandas, numpy, инструменты разработки – jupyter notebook, vscode и pycharm, для нейронной сети – Keras, библиотека Mediapipe для детекции положения рук о которой мы расскажем позже, и для создания интерфейса – Qt designer. 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0T15:17:19.695" idx="7">
    <p:pos x="10" y="10"/>
    <p:text>Проект осуществлялся по слеующему плану: 
1.	Сначала мы установили библитеку MediaPipe и разбирались в том, как она работает и чем она может нам помочь при обучении нашей модели. 
2.	Так как готовых датасетов языка жестов (в движении) нет и основной проблемой разрабтки такой технологии является детекция знаков в движении, мы записывали датасет сами. 
3.	Затем шло построение архитектуры модели, которую мы потом обучали на записанных буквах и словах. 
4.	И последнее - создание интерфейса для удобного пользования технологией. 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0T15:17:48.983" idx="8">
    <p:pos x="10" y="10"/>
    <p:text>Теперь мы расскажем о библиотеке, которая помогает нам детектировать движения рук. В MediaPipe есть множество моделей: накладывание 3D маски на лицо, детекция рук, детекция позы, лица человека, объектов и так далее. Мы использовали Holistic модель, которая детектирует положение рук (кистей), позу и лицо человека. На слайде вы можете видеть как она визуализирует детекцию. Мы использовали именно эту совмещенную модель, а не только для рук, потому что нам важно было, чтобы человек при этом тоже находился в кадре и модель его видела. В результате при записи датасета и для дальнейшего предсказания мы забирали отмеченные точки на правой и левой руке и подавали как входные данные для модели.  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0T15:18:02.312" idx="9">
    <p:pos x="10" y="10"/>
    <p:text>Наш датасет состоит из 39 классов, из которых 26 букв английского алфавита (в нем все буквы статичные, кроме двух J и Z), 9 слов (все в движении) и 3 отдельных класса, которые помогают нам при старте и остановке записи получившихся фраз и NaN для сброса всей фразы и начала новой записи. Как технически мы записывали датасет и как обучали модель расскажет ?  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0T15:18:13.735" idx="10">
    <p:pos x="10" y="10"/>
    <p:text>Сначала включается веб-камера: все то, что она записывает передается в MediaPipe. Она захватывает 30 кадров (это одно видео), в каждом кадре записываются координаты положения рук и сохраняются в отдельный файл. В результате получаются 30 файлов с координатами рук и подаются в обученную модель, которая состоит из трех LSTM слоев и одного полносвязного. После чего она выдает нам предсказание – классифицирует знак, который мы показали. 
Теперь давайте покажем на практике ***след слайд***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0T15:18:38.605" idx="11">
    <p:pos x="10" y="10"/>
    <p:text>Возможное дальнейшее развитие проекта: во-первых, повысить эффективность (скорость) работы модели и подключить к ней возможность использовать камеру смартфона, во-вторых, расширить наш существующий датасет, добавив новые слова, в-третьих, как вариант можно записать датасет русского языка жестов, которого не существует даже в формате фотографий и иллюстраций, и усовершенствовать приложение. </p:text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8C4263-30A6-9642-8570-6C86F319A9E9}" type="doc">
      <dgm:prSet loTypeId="urn:microsoft.com/office/officeart/2005/8/layout/vList2" loCatId="list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3711F471-B231-D848-8BE7-0C71D89487EC}">
      <dgm:prSet custT="1"/>
      <dgm:spPr/>
      <dgm:t>
        <a:bodyPr/>
        <a:lstStyle/>
        <a:p>
          <a:r>
            <a:rPr lang="ru-RU" sz="2400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</a:rPr>
            <a:t>Создать социально значимый проект</a:t>
          </a:r>
        </a:p>
      </dgm:t>
    </dgm:pt>
    <dgm:pt modelId="{94E556D5-D60E-6040-B8BB-06480E996B29}" type="parTrans" cxnId="{C4D6D9EB-DE02-2544-BB5D-FB5DF87C4D14}">
      <dgm:prSet/>
      <dgm:spPr/>
      <dgm:t>
        <a:bodyPr/>
        <a:lstStyle/>
        <a:p>
          <a:endParaRPr lang="ru-RU"/>
        </a:p>
      </dgm:t>
    </dgm:pt>
    <dgm:pt modelId="{7FD897C8-0759-E64B-8890-2D4F67D34DB6}" type="sibTrans" cxnId="{C4D6D9EB-DE02-2544-BB5D-FB5DF87C4D14}">
      <dgm:prSet/>
      <dgm:spPr/>
      <dgm:t>
        <a:bodyPr/>
        <a:lstStyle/>
        <a:p>
          <a:endParaRPr lang="ru-RU"/>
        </a:p>
      </dgm:t>
    </dgm:pt>
    <dgm:pt modelId="{5F129C07-B5D6-C542-B8D7-94ED87F4F3C7}">
      <dgm:prSet custT="1"/>
      <dgm:spPr/>
      <dgm:t>
        <a:bodyPr/>
        <a:lstStyle/>
        <a:p>
          <a:endParaRPr lang="ru-RU" sz="1800" dirty="0">
            <a:solidFill>
              <a:schemeClr val="tx2">
                <a:lumMod val="25000"/>
              </a:schemeClr>
            </a:solidFill>
            <a:latin typeface="Century Gothic" panose="020B0502020202020204" pitchFamily="34" charset="0"/>
          </a:endParaRPr>
        </a:p>
      </dgm:t>
    </dgm:pt>
    <dgm:pt modelId="{511242B0-BF64-7C41-A815-BC3818ED870C}" type="parTrans" cxnId="{3DAAAADE-855C-4741-B0E9-97018F4AFBA9}">
      <dgm:prSet/>
      <dgm:spPr/>
      <dgm:t>
        <a:bodyPr/>
        <a:lstStyle/>
        <a:p>
          <a:endParaRPr lang="ru-RU"/>
        </a:p>
      </dgm:t>
    </dgm:pt>
    <dgm:pt modelId="{514B56F6-996C-4E42-A5C4-DC2948CE25BF}" type="sibTrans" cxnId="{3DAAAADE-855C-4741-B0E9-97018F4AFBA9}">
      <dgm:prSet/>
      <dgm:spPr/>
      <dgm:t>
        <a:bodyPr/>
        <a:lstStyle/>
        <a:p>
          <a:endParaRPr lang="ru-RU"/>
        </a:p>
      </dgm:t>
    </dgm:pt>
    <dgm:pt modelId="{5FFBB360-E07D-8443-B6EE-C7BC93ACC0B8}">
      <dgm:prSet custT="1"/>
      <dgm:spPr/>
      <dgm:t>
        <a:bodyPr/>
        <a:lstStyle/>
        <a:p>
          <a:r>
            <a:rPr lang="ru-RU" sz="2400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</a:rPr>
            <a:t>Научить алгоритм переводить язык жестов</a:t>
          </a:r>
        </a:p>
      </dgm:t>
    </dgm:pt>
    <dgm:pt modelId="{3666F47B-B938-C546-B4CE-926A6A085474}" type="parTrans" cxnId="{76AED612-1D02-0744-A641-847B57111330}">
      <dgm:prSet/>
      <dgm:spPr/>
      <dgm:t>
        <a:bodyPr/>
        <a:lstStyle/>
        <a:p>
          <a:endParaRPr lang="ru-RU"/>
        </a:p>
      </dgm:t>
    </dgm:pt>
    <dgm:pt modelId="{2901462D-EC3B-B340-8FDA-4FB49563A66C}" type="sibTrans" cxnId="{76AED612-1D02-0744-A641-847B57111330}">
      <dgm:prSet/>
      <dgm:spPr/>
      <dgm:t>
        <a:bodyPr/>
        <a:lstStyle/>
        <a:p>
          <a:endParaRPr lang="ru-RU"/>
        </a:p>
      </dgm:t>
    </dgm:pt>
    <dgm:pt modelId="{89AB2981-A803-2F43-B034-E7582492802D}" type="pres">
      <dgm:prSet presAssocID="{B28C4263-30A6-9642-8570-6C86F319A9E9}" presName="linear" presStyleCnt="0">
        <dgm:presLayoutVars>
          <dgm:animLvl val="lvl"/>
          <dgm:resizeHandles val="exact"/>
        </dgm:presLayoutVars>
      </dgm:prSet>
      <dgm:spPr/>
    </dgm:pt>
    <dgm:pt modelId="{D5DBE28F-397C-1941-98EC-9EE3432EE789}" type="pres">
      <dgm:prSet presAssocID="{3711F471-B231-D848-8BE7-0C71D89487EC}" presName="parentText" presStyleLbl="node1" presStyleIdx="0" presStyleCnt="2" custLinFactNeighborY="35588">
        <dgm:presLayoutVars>
          <dgm:chMax val="0"/>
          <dgm:bulletEnabled val="1"/>
        </dgm:presLayoutVars>
      </dgm:prSet>
      <dgm:spPr/>
    </dgm:pt>
    <dgm:pt modelId="{BD28A11E-8C19-5242-9ECD-B7D175C9141E}" type="pres">
      <dgm:prSet presAssocID="{3711F471-B231-D848-8BE7-0C71D89487EC}" presName="childText" presStyleLbl="revTx" presStyleIdx="0" presStyleCnt="1">
        <dgm:presLayoutVars>
          <dgm:bulletEnabled val="1"/>
        </dgm:presLayoutVars>
      </dgm:prSet>
      <dgm:spPr/>
    </dgm:pt>
    <dgm:pt modelId="{99D02FA9-1D2E-5244-A4FF-F3CF4080266E}" type="pres">
      <dgm:prSet presAssocID="{5FFBB360-E07D-8443-B6EE-C7BC93ACC0B8}" presName="parentText" presStyleLbl="node1" presStyleIdx="1" presStyleCnt="2" custLinFactNeighborY="-20090">
        <dgm:presLayoutVars>
          <dgm:chMax val="0"/>
          <dgm:bulletEnabled val="1"/>
        </dgm:presLayoutVars>
      </dgm:prSet>
      <dgm:spPr/>
    </dgm:pt>
  </dgm:ptLst>
  <dgm:cxnLst>
    <dgm:cxn modelId="{76AED612-1D02-0744-A641-847B57111330}" srcId="{B28C4263-30A6-9642-8570-6C86F319A9E9}" destId="{5FFBB360-E07D-8443-B6EE-C7BC93ACC0B8}" srcOrd="1" destOrd="0" parTransId="{3666F47B-B938-C546-B4CE-926A6A085474}" sibTransId="{2901462D-EC3B-B340-8FDA-4FB49563A66C}"/>
    <dgm:cxn modelId="{AC99215C-1257-A541-99B7-222F36DAFC4B}" type="presOf" srcId="{3711F471-B231-D848-8BE7-0C71D89487EC}" destId="{D5DBE28F-397C-1941-98EC-9EE3432EE789}" srcOrd="0" destOrd="0" presId="urn:microsoft.com/office/officeart/2005/8/layout/vList2"/>
    <dgm:cxn modelId="{4A3E09A8-E8C0-A045-89E9-AAA7AE83DE9F}" type="presOf" srcId="{5FFBB360-E07D-8443-B6EE-C7BC93ACC0B8}" destId="{99D02FA9-1D2E-5244-A4FF-F3CF4080266E}" srcOrd="0" destOrd="0" presId="urn:microsoft.com/office/officeart/2005/8/layout/vList2"/>
    <dgm:cxn modelId="{253A81AA-3516-E340-BC97-CF30370B39C6}" type="presOf" srcId="{B28C4263-30A6-9642-8570-6C86F319A9E9}" destId="{89AB2981-A803-2F43-B034-E7582492802D}" srcOrd="0" destOrd="0" presId="urn:microsoft.com/office/officeart/2005/8/layout/vList2"/>
    <dgm:cxn modelId="{5D5319AE-9236-3D41-A41E-937C350C4C52}" type="presOf" srcId="{5F129C07-B5D6-C542-B8D7-94ED87F4F3C7}" destId="{BD28A11E-8C19-5242-9ECD-B7D175C9141E}" srcOrd="0" destOrd="0" presId="urn:microsoft.com/office/officeart/2005/8/layout/vList2"/>
    <dgm:cxn modelId="{3DAAAADE-855C-4741-B0E9-97018F4AFBA9}" srcId="{3711F471-B231-D848-8BE7-0C71D89487EC}" destId="{5F129C07-B5D6-C542-B8D7-94ED87F4F3C7}" srcOrd="0" destOrd="0" parTransId="{511242B0-BF64-7C41-A815-BC3818ED870C}" sibTransId="{514B56F6-996C-4E42-A5C4-DC2948CE25BF}"/>
    <dgm:cxn modelId="{C4D6D9EB-DE02-2544-BB5D-FB5DF87C4D14}" srcId="{B28C4263-30A6-9642-8570-6C86F319A9E9}" destId="{3711F471-B231-D848-8BE7-0C71D89487EC}" srcOrd="0" destOrd="0" parTransId="{94E556D5-D60E-6040-B8BB-06480E996B29}" sibTransId="{7FD897C8-0759-E64B-8890-2D4F67D34DB6}"/>
    <dgm:cxn modelId="{194BDB7C-F77E-3641-B4E9-7FC5247BA164}" type="presParOf" srcId="{89AB2981-A803-2F43-B034-E7582492802D}" destId="{D5DBE28F-397C-1941-98EC-9EE3432EE789}" srcOrd="0" destOrd="0" presId="urn:microsoft.com/office/officeart/2005/8/layout/vList2"/>
    <dgm:cxn modelId="{BCC7C392-7769-6F49-89F9-CFF29585724F}" type="presParOf" srcId="{89AB2981-A803-2F43-B034-E7582492802D}" destId="{BD28A11E-8C19-5242-9ECD-B7D175C9141E}" srcOrd="1" destOrd="0" presId="urn:microsoft.com/office/officeart/2005/8/layout/vList2"/>
    <dgm:cxn modelId="{5E4BC768-687E-E540-8A63-C16CC0189790}" type="presParOf" srcId="{89AB2981-A803-2F43-B034-E7582492802D}" destId="{99D02FA9-1D2E-5244-A4FF-F3CF4080266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BE28F-397C-1941-98EC-9EE3432EE789}">
      <dsp:nvSpPr>
        <dsp:cNvPr id="0" name=""/>
        <dsp:cNvSpPr/>
      </dsp:nvSpPr>
      <dsp:spPr>
        <a:xfrm>
          <a:off x="0" y="803738"/>
          <a:ext cx="4048802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</a:rPr>
            <a:t>Создать социально значимый проект</a:t>
          </a:r>
        </a:p>
      </dsp:txBody>
      <dsp:txXfrm>
        <a:off x="59399" y="863137"/>
        <a:ext cx="3930004" cy="1098002"/>
      </dsp:txXfrm>
    </dsp:sp>
    <dsp:sp modelId="{BD28A11E-8C19-5242-9ECD-B7D175C9141E}">
      <dsp:nvSpPr>
        <dsp:cNvPr id="0" name=""/>
        <dsp:cNvSpPr/>
      </dsp:nvSpPr>
      <dsp:spPr>
        <a:xfrm>
          <a:off x="0" y="1637469"/>
          <a:ext cx="4048802" cy="10764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54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ru-RU" sz="1800" kern="1200" dirty="0">
            <a:solidFill>
              <a:schemeClr val="tx2">
                <a:lumMod val="25000"/>
              </a:schemeClr>
            </a:solidFill>
            <a:latin typeface="Century Gothic" panose="020B0502020202020204" pitchFamily="34" charset="0"/>
          </a:endParaRPr>
        </a:p>
      </dsp:txBody>
      <dsp:txXfrm>
        <a:off x="0" y="1637469"/>
        <a:ext cx="4048802" cy="1076400"/>
      </dsp:txXfrm>
    </dsp:sp>
    <dsp:sp modelId="{99D02FA9-1D2E-5244-A4FF-F3CF4080266E}">
      <dsp:nvSpPr>
        <dsp:cNvPr id="0" name=""/>
        <dsp:cNvSpPr/>
      </dsp:nvSpPr>
      <dsp:spPr>
        <a:xfrm>
          <a:off x="0" y="2497620"/>
          <a:ext cx="4048802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</a:rPr>
            <a:t>Научить алгоритм переводить язык жестов</a:t>
          </a:r>
        </a:p>
      </dsp:txBody>
      <dsp:txXfrm>
        <a:off x="59399" y="2557019"/>
        <a:ext cx="3930004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65E0-8960-0541-8BF0-60600B072C28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C9495-287B-EA49-913A-EB0BAC69D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492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C9495-287B-EA49-913A-EB0BAC69DFB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806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C9495-287B-EA49-913A-EB0BAC69DFB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76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3639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77798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2602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01764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0527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6065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59824"/>
      </p:ext>
    </p:extLst>
  </p:cSld>
  <p:clrMapOvr>
    <a:masterClrMapping/>
  </p:clrMapOvr>
  <p:transition spd="slow">
    <p:cover/>
  </p:transition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90733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25627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1433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53055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5000"/>
              </a:schemeClr>
            </a:gs>
            <a:gs pos="10000">
              <a:schemeClr val="tx1">
                <a:lumMod val="95000"/>
              </a:schemeClr>
            </a:gs>
            <a:gs pos="97000">
              <a:schemeClr val="tx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35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omments" Target="../comments/commen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omments" Target="../comments/commen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omments" Target="../comments/comment5.xm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omments" Target="../comments/commen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comments" Target="../comments/comment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C5941CF-3F7E-9B47-A8FF-D0457ACCA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034" y="532277"/>
            <a:ext cx="1695590" cy="228068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0F195-D9FC-4B4D-A2F6-B9C71A52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263" y="3150861"/>
            <a:ext cx="1450346" cy="24347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FF0A9-C6F0-4544-8FB5-D927ACF1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012" y="2645011"/>
            <a:ext cx="10515600" cy="1325563"/>
          </a:xfrm>
        </p:spPr>
        <p:txBody>
          <a:bodyPr/>
          <a:lstStyle/>
          <a:p>
            <a:r>
              <a:rPr lang="en-US" b="1" dirty="0">
                <a:latin typeface="Bradley Hand ITC" panose="03070402050302030203" pitchFamily="66" charset="0"/>
              </a:rPr>
              <a:t>L           E           T        ‘ S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2ACB29-4F84-CB46-9074-F28BE332E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629" y="835101"/>
            <a:ext cx="1360000" cy="19039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540F9B-A897-3C43-A50B-18F95B96A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931" y="837322"/>
            <a:ext cx="1198270" cy="19039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4813F6-85A4-7B4F-AE74-73C3E1D67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1461" y="974092"/>
            <a:ext cx="1450346" cy="18241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43AFF9-EB96-2043-A2B9-5BB943BC2E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84" y="3558814"/>
            <a:ext cx="1750866" cy="20099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248423-38A1-4349-9D4D-C4F53EFA5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030" y="3707140"/>
            <a:ext cx="1193841" cy="18969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FE1FB1F-22DE-5F4E-B396-394C78F2A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827" y="3430271"/>
            <a:ext cx="1684634" cy="2265951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E385E83B-AA75-1349-9F0A-0BDFC37C5B8E}"/>
              </a:ext>
            </a:extLst>
          </p:cNvPr>
          <p:cNvSpPr txBox="1">
            <a:spLocks/>
          </p:cNvSpPr>
          <p:nvPr/>
        </p:nvSpPr>
        <p:spPr>
          <a:xfrm>
            <a:off x="2828044" y="54622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radley Hand ITC" panose="03070402050302030203" pitchFamily="66" charset="0"/>
              </a:rPr>
              <a:t>T          A           L         K</a:t>
            </a:r>
            <a:r>
              <a:rPr lang="ru-RU" dirty="0">
                <a:latin typeface="Bradley Hand ITC" panose="03070402050302030203" pitchFamily="66" charset="0"/>
              </a:rPr>
              <a:t>!</a:t>
            </a:r>
            <a:endParaRPr lang="ru-RU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A71754C-5BF9-B54A-BA37-F29D46616572}"/>
              </a:ext>
            </a:extLst>
          </p:cNvPr>
          <p:cNvSpPr txBox="1">
            <a:spLocks/>
          </p:cNvSpPr>
          <p:nvPr/>
        </p:nvSpPr>
        <p:spPr>
          <a:xfrm>
            <a:off x="1098583" y="-135777"/>
            <a:ext cx="9867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entury Gothic" panose="020B0502020202020204" pitchFamily="34" charset="0"/>
              </a:rPr>
              <a:t>A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m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e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r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i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c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a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n</a:t>
            </a:r>
            <a:r>
              <a:rPr lang="ru-RU" sz="2800" dirty="0">
                <a:latin typeface="Century Gothic" panose="020B0502020202020204" pitchFamily="34" charset="0"/>
              </a:rPr>
              <a:t>   </a:t>
            </a:r>
            <a:r>
              <a:rPr lang="en-US" sz="2800" dirty="0">
                <a:latin typeface="Century Gothic" panose="020B0502020202020204" pitchFamily="34" charset="0"/>
              </a:rPr>
              <a:t> S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i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g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n</a:t>
            </a:r>
            <a:r>
              <a:rPr lang="ru-RU" sz="2800" dirty="0">
                <a:latin typeface="Century Gothic" panose="020B0502020202020204" pitchFamily="34" charset="0"/>
              </a:rPr>
              <a:t>   </a:t>
            </a:r>
            <a:r>
              <a:rPr lang="en-US" sz="2800" dirty="0">
                <a:latin typeface="Century Gothic" panose="020B0502020202020204" pitchFamily="34" charset="0"/>
              </a:rPr>
              <a:t> L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a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n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g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u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a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g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e </a:t>
            </a:r>
            <a:r>
              <a:rPr lang="ru-RU" sz="2800" dirty="0">
                <a:latin typeface="Century Gothic" panose="020B0502020202020204" pitchFamily="34" charset="0"/>
              </a:rPr>
              <a:t>  </a:t>
            </a:r>
            <a:r>
              <a:rPr lang="en-US" sz="2800" dirty="0">
                <a:latin typeface="Century Gothic" panose="020B0502020202020204" pitchFamily="34" charset="0"/>
              </a:rPr>
              <a:t>T r a n s l a t o r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6CD10017-90A2-7243-8BCC-0779FB4C0874}"/>
              </a:ext>
            </a:extLst>
          </p:cNvPr>
          <p:cNvSpPr/>
          <p:nvPr/>
        </p:nvSpPr>
        <p:spPr>
          <a:xfrm>
            <a:off x="3575957" y="3150860"/>
            <a:ext cx="142566" cy="14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4D8136C-9BDC-3441-AECE-AA7B97C14776}"/>
              </a:ext>
            </a:extLst>
          </p:cNvPr>
          <p:cNvSpPr/>
          <p:nvPr/>
        </p:nvSpPr>
        <p:spPr>
          <a:xfrm>
            <a:off x="5777346" y="3159145"/>
            <a:ext cx="142566" cy="1486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2C1C68D-42FD-D847-96E8-524C10089B22}"/>
              </a:ext>
            </a:extLst>
          </p:cNvPr>
          <p:cNvSpPr/>
          <p:nvPr/>
        </p:nvSpPr>
        <p:spPr>
          <a:xfrm>
            <a:off x="7397895" y="3181156"/>
            <a:ext cx="142566" cy="14864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D879017-258D-7449-A70E-87D0009AF565}"/>
              </a:ext>
            </a:extLst>
          </p:cNvPr>
          <p:cNvSpPr/>
          <p:nvPr/>
        </p:nvSpPr>
        <p:spPr>
          <a:xfrm>
            <a:off x="3936871" y="5974839"/>
            <a:ext cx="142566" cy="14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13AA22D-53FB-1047-A580-5E54114C8F7E}"/>
              </a:ext>
            </a:extLst>
          </p:cNvPr>
          <p:cNvSpPr/>
          <p:nvPr/>
        </p:nvSpPr>
        <p:spPr>
          <a:xfrm>
            <a:off x="5889967" y="6038071"/>
            <a:ext cx="142566" cy="1486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F9CC099-D3FE-2F4A-AFC7-31D0E87B2195}"/>
              </a:ext>
            </a:extLst>
          </p:cNvPr>
          <p:cNvSpPr/>
          <p:nvPr/>
        </p:nvSpPr>
        <p:spPr>
          <a:xfrm>
            <a:off x="7487933" y="6057087"/>
            <a:ext cx="142566" cy="14864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27928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08E5ED71-7F05-5342-8290-CCC4440D4369}"/>
              </a:ext>
            </a:extLst>
          </p:cNvPr>
          <p:cNvSpPr/>
          <p:nvPr/>
        </p:nvSpPr>
        <p:spPr>
          <a:xfrm>
            <a:off x="296000" y="164572"/>
            <a:ext cx="11045100" cy="965200"/>
          </a:xfrm>
          <a:prstGeom prst="rect">
            <a:avLst/>
          </a:prstGeom>
          <a:solidFill>
            <a:schemeClr val="lt1">
              <a:alpha val="96391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DCCEB-39B2-B843-8FC5-8F23394FA200}"/>
              </a:ext>
            </a:extLst>
          </p:cNvPr>
          <p:cNvSpPr txBox="1"/>
          <p:nvPr/>
        </p:nvSpPr>
        <p:spPr>
          <a:xfrm>
            <a:off x="296000" y="268225"/>
            <a:ext cx="105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Наша команда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D8490-762B-9747-B0D8-F8AABDBF25BA}"/>
              </a:ext>
            </a:extLst>
          </p:cNvPr>
          <p:cNvSpPr txBox="1"/>
          <p:nvPr/>
        </p:nvSpPr>
        <p:spPr>
          <a:xfrm>
            <a:off x="7769450" y="654827"/>
            <a:ext cx="4422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«Игрек с крышечкой»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31A7FF-2402-3E43-A89B-DA403E7710FE}"/>
              </a:ext>
            </a:extLst>
          </p:cNvPr>
          <p:cNvSpPr txBox="1"/>
          <p:nvPr/>
        </p:nvSpPr>
        <p:spPr>
          <a:xfrm>
            <a:off x="1839309" y="4326136"/>
            <a:ext cx="2302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Илья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4A289-C959-4C42-AE89-FC954935C610}"/>
              </a:ext>
            </a:extLst>
          </p:cNvPr>
          <p:cNvSpPr txBox="1"/>
          <p:nvPr/>
        </p:nvSpPr>
        <p:spPr>
          <a:xfrm>
            <a:off x="5073961" y="4273891"/>
            <a:ext cx="183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Кирилл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6B107B-1170-1342-BBFF-92B35A4F172F}"/>
              </a:ext>
            </a:extLst>
          </p:cNvPr>
          <p:cNvSpPr txBox="1"/>
          <p:nvPr/>
        </p:nvSpPr>
        <p:spPr>
          <a:xfrm>
            <a:off x="8784279" y="4271012"/>
            <a:ext cx="3031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Алсу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7B960B7-6E05-AB42-9186-51730802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352" y="4934015"/>
            <a:ext cx="523220" cy="52322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3D7BE71-498C-004C-AC3F-6E295EA4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31" y="4934017"/>
            <a:ext cx="523220" cy="5232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00801EF-9F68-F145-BE88-645C06F88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809" y="4954528"/>
            <a:ext cx="523220" cy="52322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A6FF270-DC09-CF48-8698-97ABE1DCEBF0}"/>
              </a:ext>
            </a:extLst>
          </p:cNvPr>
          <p:cNvSpPr/>
          <p:nvPr/>
        </p:nvSpPr>
        <p:spPr>
          <a:xfrm>
            <a:off x="5264457" y="5036989"/>
            <a:ext cx="150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@PLAZINHO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F7EE412B-71FD-9A4A-BDEC-05E8929D6D25}"/>
              </a:ext>
            </a:extLst>
          </p:cNvPr>
          <p:cNvSpPr/>
          <p:nvPr/>
        </p:nvSpPr>
        <p:spPr>
          <a:xfrm>
            <a:off x="8844029" y="5036989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@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bekalsu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9A74602-A0FF-544F-851E-90CDF54255A4}"/>
              </a:ext>
            </a:extLst>
          </p:cNvPr>
          <p:cNvSpPr/>
          <p:nvPr/>
        </p:nvSpPr>
        <p:spPr>
          <a:xfrm>
            <a:off x="1631728" y="5036989"/>
            <a:ext cx="1994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@</a:t>
            </a:r>
            <a:r>
              <a:rPr lang="ru-RU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Ilya_galuzinsky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943CD4E-A27C-C04F-A4DA-00E7E243BEFE}"/>
              </a:ext>
            </a:extLst>
          </p:cNvPr>
          <p:cNvSpPr/>
          <p:nvPr/>
        </p:nvSpPr>
        <p:spPr>
          <a:xfrm>
            <a:off x="8833629" y="5602004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@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aabdysheva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58C3EF2-BD6A-7E40-BC5A-34E2F22B1BFC}"/>
              </a:ext>
            </a:extLst>
          </p:cNvPr>
          <p:cNvSpPr/>
          <p:nvPr/>
        </p:nvSpPr>
        <p:spPr>
          <a:xfrm>
            <a:off x="5326507" y="5602004"/>
            <a:ext cx="13227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@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plazinho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F93056F-54C5-8D42-B041-98324AA10EAB}"/>
              </a:ext>
            </a:extLst>
          </p:cNvPr>
          <p:cNvSpPr/>
          <p:nvPr/>
        </p:nvSpPr>
        <p:spPr>
          <a:xfrm>
            <a:off x="1662720" y="5608976"/>
            <a:ext cx="1972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@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IlyaGaluzinskiy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2157DE0-E477-834D-AC52-ED437DFB4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97" y="5548548"/>
            <a:ext cx="523219" cy="52321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CC9728F6-C956-8743-9A15-F8233A954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352" y="5548549"/>
            <a:ext cx="523219" cy="52321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2DE69FC-ED51-7F4D-BC91-96064C3C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810" y="5548548"/>
            <a:ext cx="523219" cy="523219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к, стена, стоит, рубашка&#10;&#10;Автоматически созданное описание">
            <a:extLst>
              <a:ext uri="{FF2B5EF4-FFF2-40B4-BE49-F238E27FC236}">
                <a16:creationId xmlns:a16="http://schemas.microsoft.com/office/drawing/2014/main" id="{7DC0A74F-8A24-AF41-92E3-EC6BD3ADB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14"/>
          <a:stretch/>
        </p:blipFill>
        <p:spPr>
          <a:xfrm>
            <a:off x="1308889" y="1503094"/>
            <a:ext cx="2162036" cy="2797312"/>
          </a:xfrm>
          <a:prstGeom prst="rect">
            <a:avLst/>
          </a:prstGeom>
        </p:spPr>
      </p:pic>
      <p:pic>
        <p:nvPicPr>
          <p:cNvPr id="8" name="Рисунок 7" descr="Изображение выглядит как человек, мужчина, стена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305A2AC4-8DAB-154A-960F-FD8BDBA183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78"/>
          <a:stretch/>
        </p:blipFill>
        <p:spPr>
          <a:xfrm>
            <a:off x="4812352" y="1512932"/>
            <a:ext cx="2286000" cy="280565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человек, сте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A10CD379-863C-7240-82EA-2F55482948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666"/>
          <a:stretch/>
        </p:blipFill>
        <p:spPr>
          <a:xfrm>
            <a:off x="8252452" y="1512932"/>
            <a:ext cx="2425802" cy="2850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953A69-4729-E34E-981B-0EFDEE954D94}"/>
              </a:ext>
            </a:extLst>
          </p:cNvPr>
          <p:cNvSpPr txBox="1"/>
          <p:nvPr/>
        </p:nvSpPr>
        <p:spPr>
          <a:xfrm>
            <a:off x="5189476" y="251903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2E783-E236-0C4B-BB83-D2E573133177}"/>
              </a:ext>
            </a:extLst>
          </p:cNvPr>
          <p:cNvSpPr txBox="1"/>
          <p:nvPr/>
        </p:nvSpPr>
        <p:spPr>
          <a:xfrm>
            <a:off x="7381573" y="628808"/>
            <a:ext cx="7757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50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cy-GB" sz="2500" i="0" u="none" strike="noStrike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entury Gothic" panose="020B0502020202020204" pitchFamily="34" charset="0"/>
              </a:rPr>
              <a:t>ŷ</a:t>
            </a:r>
            <a:endParaRPr lang="ru-RU" sz="250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6616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5E8A43B-EE13-7F4E-9CF1-5978B3E9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568" y="3076623"/>
            <a:ext cx="1332205" cy="29188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0F195-D9FC-4B4D-A2F6-B9C71A52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173" y="306227"/>
            <a:ext cx="1450346" cy="24347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FF0A9-C6F0-4544-8FB5-D927ACF1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481" y="2602296"/>
            <a:ext cx="10515600" cy="1325563"/>
          </a:xfrm>
        </p:spPr>
        <p:txBody>
          <a:bodyPr/>
          <a:lstStyle/>
          <a:p>
            <a:r>
              <a:rPr lang="en-US" b="1" dirty="0">
                <a:latin typeface="Bradley Hand ITC" panose="03070402050302030203" pitchFamily="66" charset="0"/>
              </a:rPr>
              <a:t>T           H           A        N        K</a:t>
            </a:r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540F9B-A897-3C43-A50B-18F95B96A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81" y="883161"/>
            <a:ext cx="1198270" cy="19039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43AFF9-EB96-2043-A2B9-5BB943BC2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267" y="667637"/>
            <a:ext cx="1750866" cy="2009963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E385E83B-AA75-1349-9F0A-0BDFC37C5B8E}"/>
              </a:ext>
            </a:extLst>
          </p:cNvPr>
          <p:cNvSpPr txBox="1">
            <a:spLocks/>
          </p:cNvSpPr>
          <p:nvPr/>
        </p:nvSpPr>
        <p:spPr>
          <a:xfrm>
            <a:off x="3381317" y="56026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radley Hand ITC" panose="03070402050302030203" pitchFamily="66" charset="0"/>
              </a:rPr>
              <a:t>Y            O            U!        </a:t>
            </a: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6CD10017-90A2-7243-8BCC-0779FB4C0874}"/>
              </a:ext>
            </a:extLst>
          </p:cNvPr>
          <p:cNvSpPr/>
          <p:nvPr/>
        </p:nvSpPr>
        <p:spPr>
          <a:xfrm>
            <a:off x="3238751" y="3160321"/>
            <a:ext cx="142566" cy="14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4D8136C-9BDC-3441-AECE-AA7B97C14776}"/>
              </a:ext>
            </a:extLst>
          </p:cNvPr>
          <p:cNvSpPr/>
          <p:nvPr/>
        </p:nvSpPr>
        <p:spPr>
          <a:xfrm>
            <a:off x="5327560" y="3159144"/>
            <a:ext cx="142566" cy="1486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2C1C68D-42FD-D847-96E8-524C10089B22}"/>
              </a:ext>
            </a:extLst>
          </p:cNvPr>
          <p:cNvSpPr/>
          <p:nvPr/>
        </p:nvSpPr>
        <p:spPr>
          <a:xfrm>
            <a:off x="7046257" y="3190753"/>
            <a:ext cx="142566" cy="14864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D879017-258D-7449-A70E-87D0009AF565}"/>
              </a:ext>
            </a:extLst>
          </p:cNvPr>
          <p:cNvSpPr/>
          <p:nvPr/>
        </p:nvSpPr>
        <p:spPr>
          <a:xfrm>
            <a:off x="8391409" y="3173021"/>
            <a:ext cx="142566" cy="14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13AA22D-53FB-1047-A580-5E54114C8F7E}"/>
              </a:ext>
            </a:extLst>
          </p:cNvPr>
          <p:cNvSpPr/>
          <p:nvPr/>
        </p:nvSpPr>
        <p:spPr>
          <a:xfrm>
            <a:off x="6745296" y="6190363"/>
            <a:ext cx="142566" cy="1486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F9CC099-D3FE-2F4A-AFC7-31D0E87B2195}"/>
              </a:ext>
            </a:extLst>
          </p:cNvPr>
          <p:cNvSpPr/>
          <p:nvPr/>
        </p:nvSpPr>
        <p:spPr>
          <a:xfrm>
            <a:off x="4582755" y="6207620"/>
            <a:ext cx="142566" cy="14864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A4566B-D7DE-7E4D-92AB-97F1BDD4C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523" y="999486"/>
            <a:ext cx="1450346" cy="182869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B95C05-18D0-414F-AD8F-47B89A568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258" y="731007"/>
            <a:ext cx="1485274" cy="2009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4FA381-5609-FD49-859F-C2957A4B1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295" y="3496367"/>
            <a:ext cx="2327449" cy="24347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6CDD687-CFE0-4243-AF36-6270BEFDA8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3455" y="3744688"/>
            <a:ext cx="1450347" cy="22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441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2BBE1569-0038-9F41-A853-24013F3CF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8" b="20509"/>
          <a:stretch/>
        </p:blipFill>
        <p:spPr>
          <a:xfrm>
            <a:off x="4495800" y="1333499"/>
            <a:ext cx="7987635" cy="5524501"/>
          </a:xfrm>
          <a:prstGeom prst="rect">
            <a:avLst/>
          </a:prstGeom>
        </p:spPr>
      </p:pic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E95D0080-2E3C-B54A-8CBF-B6075F12E3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670027"/>
              </p:ext>
            </p:extLst>
          </p:nvPr>
        </p:nvGraphicFramePr>
        <p:xfrm>
          <a:off x="555452" y="1668760"/>
          <a:ext cx="40488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4C0D79-1BA2-2B41-B7EC-C854B18D29E1}"/>
              </a:ext>
            </a:extLst>
          </p:cNvPr>
          <p:cNvSpPr/>
          <p:nvPr/>
        </p:nvSpPr>
        <p:spPr>
          <a:xfrm>
            <a:off x="673100" y="368300"/>
            <a:ext cx="10287000" cy="965200"/>
          </a:xfrm>
          <a:prstGeom prst="rect">
            <a:avLst/>
          </a:prstGeom>
          <a:solidFill>
            <a:schemeClr val="lt1">
              <a:alpha val="96391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7D1D12-9750-C645-80FC-5722D0B3F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92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Real-time </a:t>
            </a:r>
            <a:r>
              <a:rPr lang="ru-RU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переводчик языка жестов</a:t>
            </a:r>
          </a:p>
        </p:txBody>
      </p: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E94C82F8-4980-E844-89D7-72FA637F5DDA}"/>
              </a:ext>
            </a:extLst>
          </p:cNvPr>
          <p:cNvSpPr/>
          <p:nvPr/>
        </p:nvSpPr>
        <p:spPr>
          <a:xfrm rot="5400000">
            <a:off x="2278146" y="3751606"/>
            <a:ext cx="447504" cy="321275"/>
          </a:xfrm>
          <a:prstGeom prst="rightArrow">
            <a:avLst/>
          </a:prstGeom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0958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CEAA7486-7AE8-3C46-9A21-93E4C0AE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27" y="418852"/>
            <a:ext cx="3722656" cy="1014422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0D8B44-ED8B-A249-BF02-9A0C7833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7" y="2911544"/>
            <a:ext cx="2454159" cy="24541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E0080C-0CA1-EA4B-B1D9-CDE8E27B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02" y="5548318"/>
            <a:ext cx="2250350" cy="1012657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7052FB-8C9E-5C41-8223-915280A88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651" y="5666068"/>
            <a:ext cx="2491438" cy="7225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9E9DBF-3F80-5248-8B1C-AE9E6E7FD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5380" y="1360140"/>
            <a:ext cx="1483709" cy="14837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17B1806-10F8-EC4B-9171-130148D24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4639" y="2932862"/>
            <a:ext cx="1076866" cy="78998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086FB916-478C-A44A-A253-053569241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5665" y="4392121"/>
            <a:ext cx="882120" cy="94344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796586D-FF93-634C-8D11-F5199DA0FE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5512" y="132739"/>
            <a:ext cx="1339868" cy="1339868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C4D39642-9DCA-3940-A049-DAF866B77F24}"/>
              </a:ext>
            </a:extLst>
          </p:cNvPr>
          <p:cNvSpPr/>
          <p:nvPr/>
        </p:nvSpPr>
        <p:spPr>
          <a:xfrm>
            <a:off x="5593800" y="3907419"/>
            <a:ext cx="3017520" cy="2734682"/>
          </a:xfrm>
          <a:prstGeom prst="ellips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1413DC6-41CA-9A48-BD07-A555BBC703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6523" y="4372179"/>
            <a:ext cx="1663088" cy="19267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F4C766-656A-D74C-B7E9-7167608127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3133" y="829017"/>
            <a:ext cx="1708128" cy="21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3817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00856-1267-3643-BD4D-FDD36F82E890}"/>
              </a:ext>
            </a:extLst>
          </p:cNvPr>
          <p:cNvSpPr txBox="1"/>
          <p:nvPr/>
        </p:nvSpPr>
        <p:spPr>
          <a:xfrm>
            <a:off x="7814915" y="5349718"/>
            <a:ext cx="3827525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Обучение</a:t>
            </a:r>
            <a:endParaRPr lang="en-US" sz="2800" kern="1200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0AAAD6-9168-CD4C-B57D-8A861AEDE82A}"/>
              </a:ext>
            </a:extLst>
          </p:cNvPr>
          <p:cNvSpPr txBox="1"/>
          <p:nvPr/>
        </p:nvSpPr>
        <p:spPr>
          <a:xfrm>
            <a:off x="9281934" y="5711886"/>
            <a:ext cx="5583751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Создание интерфейса</a:t>
            </a:r>
            <a:endParaRPr lang="en-US" kern="1200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294D7AF-741D-994C-9B88-705D15CD1CAD}"/>
              </a:ext>
            </a:extLst>
          </p:cNvPr>
          <p:cNvSpPr/>
          <p:nvPr/>
        </p:nvSpPr>
        <p:spPr>
          <a:xfrm>
            <a:off x="950975" y="327557"/>
            <a:ext cx="10287000" cy="965200"/>
          </a:xfrm>
          <a:prstGeom prst="rect">
            <a:avLst/>
          </a:prstGeom>
          <a:solidFill>
            <a:schemeClr val="lt1">
              <a:alpha val="96391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DCCEB-39B2-B843-8FC5-8F23394FA200}"/>
              </a:ext>
            </a:extLst>
          </p:cNvPr>
          <p:cNvSpPr txBox="1"/>
          <p:nvPr/>
        </p:nvSpPr>
        <p:spPr>
          <a:xfrm>
            <a:off x="4911552" y="327557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200" kern="1200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План</a:t>
            </a:r>
            <a:endParaRPr lang="en-US" sz="5200" kern="1200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E6F3F78-F1FE-3740-8C80-D89DB8893D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470035" y="1292757"/>
            <a:ext cx="1" cy="934366"/>
          </a:xfrm>
          <a:prstGeom prst="line">
            <a:avLst/>
          </a:prstGeom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F8F93BC9-23A4-B546-A0F5-E434D9D8F2B0}"/>
              </a:ext>
            </a:extLst>
          </p:cNvPr>
          <p:cNvSpPr/>
          <p:nvPr/>
        </p:nvSpPr>
        <p:spPr>
          <a:xfrm>
            <a:off x="515557" y="2227123"/>
            <a:ext cx="1908957" cy="184825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8FFEE96-B1A9-ED45-BEFB-0499A792AC8E}"/>
              </a:ext>
            </a:extLst>
          </p:cNvPr>
          <p:cNvSpPr/>
          <p:nvPr/>
        </p:nvSpPr>
        <p:spPr>
          <a:xfrm>
            <a:off x="2912559" y="2227123"/>
            <a:ext cx="1908957" cy="184825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565302E8-EE8E-4648-A1A7-E9C5280AAF2C}"/>
              </a:ext>
            </a:extLst>
          </p:cNvPr>
          <p:cNvSpPr/>
          <p:nvPr/>
        </p:nvSpPr>
        <p:spPr>
          <a:xfrm>
            <a:off x="5246446" y="2227123"/>
            <a:ext cx="1908957" cy="184825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3EE9F77-39CB-044F-B721-2A89E720CB1C}"/>
              </a:ext>
            </a:extLst>
          </p:cNvPr>
          <p:cNvSpPr/>
          <p:nvPr/>
        </p:nvSpPr>
        <p:spPr>
          <a:xfrm>
            <a:off x="7599136" y="2222060"/>
            <a:ext cx="1908957" cy="1848255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A5C0A67-BC39-9A4A-BE28-63E757A815AD}"/>
              </a:ext>
            </a:extLst>
          </p:cNvPr>
          <p:cNvCxnSpPr>
            <a:cxnSpLocks/>
          </p:cNvCxnSpPr>
          <p:nvPr/>
        </p:nvCxnSpPr>
        <p:spPr>
          <a:xfrm>
            <a:off x="3897789" y="1287694"/>
            <a:ext cx="1" cy="934366"/>
          </a:xfrm>
          <a:prstGeom prst="line">
            <a:avLst/>
          </a:prstGeom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6F1C2C9-A9AC-C843-825C-5A11C5C79000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200925" y="1295928"/>
            <a:ext cx="0" cy="931195"/>
          </a:xfrm>
          <a:prstGeom prst="line">
            <a:avLst/>
          </a:prstGeom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DB6B2BFA-CD93-F943-A207-431627958906}"/>
              </a:ext>
            </a:extLst>
          </p:cNvPr>
          <p:cNvCxnSpPr>
            <a:cxnSpLocks/>
          </p:cNvCxnSpPr>
          <p:nvPr/>
        </p:nvCxnSpPr>
        <p:spPr>
          <a:xfrm>
            <a:off x="8582560" y="1287694"/>
            <a:ext cx="1" cy="934366"/>
          </a:xfrm>
          <a:prstGeom prst="line">
            <a:avLst/>
          </a:prstGeom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20AF6BF5-0CF4-2948-83B1-D4CD5ED2145A}"/>
              </a:ext>
            </a:extLst>
          </p:cNvPr>
          <p:cNvCxnSpPr>
            <a:cxnSpLocks/>
          </p:cNvCxnSpPr>
          <p:nvPr/>
        </p:nvCxnSpPr>
        <p:spPr>
          <a:xfrm>
            <a:off x="10935251" y="1287694"/>
            <a:ext cx="0" cy="935621"/>
          </a:xfrm>
          <a:prstGeom prst="line">
            <a:avLst/>
          </a:prstGeom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A7956C0-DE64-5849-9D7F-EF650FC3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05" y="2470665"/>
            <a:ext cx="1358282" cy="1358282"/>
          </a:xfrm>
          <a:prstGeom prst="rect">
            <a:avLst/>
          </a:prstGeom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35DEDF59-898E-3145-BD29-D56DACD4FBCC}"/>
              </a:ext>
            </a:extLst>
          </p:cNvPr>
          <p:cNvCxnSpPr>
            <a:cxnSpLocks/>
          </p:cNvCxnSpPr>
          <p:nvPr/>
        </p:nvCxnSpPr>
        <p:spPr>
          <a:xfrm>
            <a:off x="1470035" y="4094536"/>
            <a:ext cx="0" cy="407905"/>
          </a:xfrm>
          <a:prstGeom prst="line">
            <a:avLst/>
          </a:prstGeom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4CB13FB-20B2-8C4A-A640-CEAB0211212C}"/>
              </a:ext>
            </a:extLst>
          </p:cNvPr>
          <p:cNvCxnSpPr>
            <a:cxnSpLocks/>
          </p:cNvCxnSpPr>
          <p:nvPr/>
        </p:nvCxnSpPr>
        <p:spPr>
          <a:xfrm>
            <a:off x="3897789" y="4094535"/>
            <a:ext cx="0" cy="883865"/>
          </a:xfrm>
          <a:prstGeom prst="line">
            <a:avLst/>
          </a:prstGeom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11A38C91-5493-6F4A-BD82-242154EA1550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6200925" y="4075378"/>
            <a:ext cx="0" cy="1249068"/>
          </a:xfrm>
          <a:prstGeom prst="line">
            <a:avLst/>
          </a:prstGeom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75E4682B-8152-114E-B779-C2DABB98914A}"/>
              </a:ext>
            </a:extLst>
          </p:cNvPr>
          <p:cNvCxnSpPr>
            <a:cxnSpLocks/>
          </p:cNvCxnSpPr>
          <p:nvPr/>
        </p:nvCxnSpPr>
        <p:spPr>
          <a:xfrm flipH="1">
            <a:off x="8582560" y="4070314"/>
            <a:ext cx="7643" cy="1611764"/>
          </a:xfrm>
          <a:prstGeom prst="line">
            <a:avLst/>
          </a:prstGeom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0B4A815C-B049-C84C-BD69-0B7C3F28B548}"/>
              </a:ext>
            </a:extLst>
          </p:cNvPr>
          <p:cNvCxnSpPr>
            <a:cxnSpLocks/>
          </p:cNvCxnSpPr>
          <p:nvPr/>
        </p:nvCxnSpPr>
        <p:spPr>
          <a:xfrm>
            <a:off x="10942893" y="4046341"/>
            <a:ext cx="0" cy="2090561"/>
          </a:xfrm>
          <a:prstGeom prst="line">
            <a:avLst/>
          </a:prstGeom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AD68B58-2B1F-CC4C-863F-DA3F3ED54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697" y="2015131"/>
            <a:ext cx="2334131" cy="233413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3FB5265-2592-784F-8994-BC707A41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457" y="2505485"/>
            <a:ext cx="1285351" cy="128535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D75B6A2D-433A-0343-943D-E821FBA9B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879" y="2470665"/>
            <a:ext cx="1402945" cy="140294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C541BB71-AA98-234B-B9C9-1D005C265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592" y="2227006"/>
            <a:ext cx="1901315" cy="1833006"/>
          </a:xfrm>
          <a:prstGeom prst="rect">
            <a:avLst/>
          </a:prstGeom>
        </p:spPr>
      </p:pic>
      <p:sp>
        <p:nvSpPr>
          <p:cNvPr id="55" name="Ромб 54">
            <a:extLst>
              <a:ext uri="{FF2B5EF4-FFF2-40B4-BE49-F238E27FC236}">
                <a16:creationId xmlns:a16="http://schemas.microsoft.com/office/drawing/2014/main" id="{A4C7C2A3-E715-524D-BE62-4F028E094002}"/>
              </a:ext>
            </a:extLst>
          </p:cNvPr>
          <p:cNvSpPr/>
          <p:nvPr/>
        </p:nvSpPr>
        <p:spPr>
          <a:xfrm>
            <a:off x="1357115" y="4924784"/>
            <a:ext cx="217705" cy="333674"/>
          </a:xfrm>
          <a:prstGeom prst="diamond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Ромб 55">
            <a:extLst>
              <a:ext uri="{FF2B5EF4-FFF2-40B4-BE49-F238E27FC236}">
                <a16:creationId xmlns:a16="http://schemas.microsoft.com/office/drawing/2014/main" id="{41E2687B-C741-CD44-9C92-6ABE7474A3A2}"/>
              </a:ext>
            </a:extLst>
          </p:cNvPr>
          <p:cNvSpPr/>
          <p:nvPr/>
        </p:nvSpPr>
        <p:spPr>
          <a:xfrm>
            <a:off x="3771909" y="5343724"/>
            <a:ext cx="217705" cy="333674"/>
          </a:xfrm>
          <a:prstGeom prst="diamond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Ромб 56">
            <a:extLst>
              <a:ext uri="{FF2B5EF4-FFF2-40B4-BE49-F238E27FC236}">
                <a16:creationId xmlns:a16="http://schemas.microsoft.com/office/drawing/2014/main" id="{8DA1276C-D1C6-8F46-A1E6-B20CA83526B7}"/>
              </a:ext>
            </a:extLst>
          </p:cNvPr>
          <p:cNvSpPr/>
          <p:nvPr/>
        </p:nvSpPr>
        <p:spPr>
          <a:xfrm>
            <a:off x="6092071" y="5758382"/>
            <a:ext cx="217705" cy="333674"/>
          </a:xfrm>
          <a:prstGeom prst="diamond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Ромб 57">
            <a:extLst>
              <a:ext uri="{FF2B5EF4-FFF2-40B4-BE49-F238E27FC236}">
                <a16:creationId xmlns:a16="http://schemas.microsoft.com/office/drawing/2014/main" id="{D647CE8D-74B3-7140-B0F2-D3878FE57422}"/>
              </a:ext>
            </a:extLst>
          </p:cNvPr>
          <p:cNvSpPr/>
          <p:nvPr/>
        </p:nvSpPr>
        <p:spPr>
          <a:xfrm>
            <a:off x="8439572" y="6136902"/>
            <a:ext cx="217705" cy="333674"/>
          </a:xfrm>
          <a:prstGeom prst="diamond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Ромб 58">
            <a:extLst>
              <a:ext uri="{FF2B5EF4-FFF2-40B4-BE49-F238E27FC236}">
                <a16:creationId xmlns:a16="http://schemas.microsoft.com/office/drawing/2014/main" id="{496BC8F3-6655-4641-8E05-0F9A9AB2C60F}"/>
              </a:ext>
            </a:extLst>
          </p:cNvPr>
          <p:cNvSpPr/>
          <p:nvPr/>
        </p:nvSpPr>
        <p:spPr>
          <a:xfrm>
            <a:off x="10794712" y="6458292"/>
            <a:ext cx="217705" cy="333674"/>
          </a:xfrm>
          <a:prstGeom prst="diamond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C2390F-94C6-8242-B6D5-A5E710195D8F}"/>
              </a:ext>
            </a:extLst>
          </p:cNvPr>
          <p:cNvSpPr txBox="1"/>
          <p:nvPr/>
        </p:nvSpPr>
        <p:spPr>
          <a:xfrm>
            <a:off x="216329" y="4243279"/>
            <a:ext cx="2886712" cy="938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kern="1200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Установка </a:t>
            </a:r>
            <a:r>
              <a:rPr lang="en-US" kern="1200" dirty="0" err="1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MediaPipe</a:t>
            </a:r>
            <a:endParaRPr lang="en-US" kern="1200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3C1BA5-C955-EA41-863C-589ED97794CD}"/>
              </a:ext>
            </a:extLst>
          </p:cNvPr>
          <p:cNvSpPr txBox="1"/>
          <p:nvPr/>
        </p:nvSpPr>
        <p:spPr>
          <a:xfrm>
            <a:off x="2802037" y="4563567"/>
            <a:ext cx="3973441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Запись </a:t>
            </a:r>
            <a:r>
              <a:rPr lang="ru-RU" dirty="0" err="1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датасета</a:t>
            </a:r>
            <a:endParaRPr lang="en-US" kern="1200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54D1C6-B7E0-434F-BBE1-D2772CE90F86}"/>
              </a:ext>
            </a:extLst>
          </p:cNvPr>
          <p:cNvSpPr txBox="1"/>
          <p:nvPr/>
        </p:nvSpPr>
        <p:spPr>
          <a:xfrm>
            <a:off x="4851446" y="4990762"/>
            <a:ext cx="4641114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kern="1200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Построение модели</a:t>
            </a:r>
            <a:endParaRPr lang="en-US" kern="1200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9054135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6E0306-1A7A-1E42-A645-C4139843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393" y="2158787"/>
            <a:ext cx="8591521" cy="47188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5D8490-762B-9747-B0D8-F8AABDBF25BA}"/>
              </a:ext>
            </a:extLst>
          </p:cNvPr>
          <p:cNvSpPr txBox="1"/>
          <p:nvPr/>
        </p:nvSpPr>
        <p:spPr>
          <a:xfrm>
            <a:off x="1055440" y="1091047"/>
            <a:ext cx="10510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Holistic</a:t>
            </a:r>
            <a:r>
              <a:rPr lang="en-US" sz="2800" i="1" dirty="0">
                <a:latin typeface="Century Gothic" panose="020B0502020202020204" pitchFamily="34" charset="0"/>
              </a:rPr>
              <a:t> </a:t>
            </a:r>
            <a:r>
              <a:rPr lang="en-US" sz="28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model</a:t>
            </a:r>
            <a:endParaRPr lang="ru-RU" sz="2800" i="1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BA30F6-B2D5-2744-B5AF-85966939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128" y="0"/>
            <a:ext cx="3647872" cy="68776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40A839-E12E-3C46-AAFB-AE345AD17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63886" cy="135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5795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235C880-19A3-A740-A397-CC2958F50B1C}"/>
              </a:ext>
            </a:extLst>
          </p:cNvPr>
          <p:cNvSpPr/>
          <p:nvPr/>
        </p:nvSpPr>
        <p:spPr>
          <a:xfrm>
            <a:off x="380387" y="208186"/>
            <a:ext cx="3423684" cy="650423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BCF17E70-9B39-5240-AD41-B752B3603F27}"/>
              </a:ext>
            </a:extLst>
          </p:cNvPr>
          <p:cNvSpPr/>
          <p:nvPr/>
        </p:nvSpPr>
        <p:spPr>
          <a:xfrm>
            <a:off x="4157913" y="179868"/>
            <a:ext cx="3842615" cy="4020019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91AB71D-3C7B-3F4A-A56C-568085530B5E}"/>
              </a:ext>
            </a:extLst>
          </p:cNvPr>
          <p:cNvSpPr/>
          <p:nvPr/>
        </p:nvSpPr>
        <p:spPr>
          <a:xfrm>
            <a:off x="8266881" y="105805"/>
            <a:ext cx="3685595" cy="49271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021198-5A29-C540-99E4-7CFB734065EA}"/>
              </a:ext>
            </a:extLst>
          </p:cNvPr>
          <p:cNvSpPr/>
          <p:nvPr/>
        </p:nvSpPr>
        <p:spPr>
          <a:xfrm>
            <a:off x="1474034" y="352160"/>
            <a:ext cx="1285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26 букв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98E539-1697-7F4A-8422-81F9B4CA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81" y="1206849"/>
            <a:ext cx="3315836" cy="46819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68F687B-53E9-D242-8B60-3E00AE82AF7B}"/>
              </a:ext>
            </a:extLst>
          </p:cNvPr>
          <p:cNvSpPr/>
          <p:nvPr/>
        </p:nvSpPr>
        <p:spPr>
          <a:xfrm>
            <a:off x="5439409" y="284146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10 слов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E96EEE-828C-A64C-A19D-8216C242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18" y="655796"/>
            <a:ext cx="3334562" cy="344531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1BA3B8-326F-D14C-B8E4-8D19C6B903DD}"/>
              </a:ext>
            </a:extLst>
          </p:cNvPr>
          <p:cNvSpPr/>
          <p:nvPr/>
        </p:nvSpPr>
        <p:spPr>
          <a:xfrm>
            <a:off x="9279962" y="145584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3 класса </a:t>
            </a:r>
            <a:endParaRPr lang="en-US" sz="2400" i="1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0B3EFB2-CBE2-4243-A309-4B6E27235350}"/>
              </a:ext>
            </a:extLst>
          </p:cNvPr>
          <p:cNvSpPr/>
          <p:nvPr/>
        </p:nvSpPr>
        <p:spPr>
          <a:xfrm>
            <a:off x="8336286" y="64733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NaN</a:t>
            </a:r>
            <a:endParaRPr lang="en-US" i="1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2397F5D-5BD8-D140-AA07-77138EF9C2D1}"/>
              </a:ext>
            </a:extLst>
          </p:cNvPr>
          <p:cNvSpPr/>
          <p:nvPr/>
        </p:nvSpPr>
        <p:spPr>
          <a:xfrm>
            <a:off x="8264735" y="2712117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Start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7D1C72A-1019-374F-A8BB-14DBF09B8A30}"/>
              </a:ext>
            </a:extLst>
          </p:cNvPr>
          <p:cNvSpPr/>
          <p:nvPr/>
        </p:nvSpPr>
        <p:spPr>
          <a:xfrm>
            <a:off x="8261529" y="4769484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Stop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C72892F-2A28-2D48-B981-00513239C2A3}"/>
              </a:ext>
            </a:extLst>
          </p:cNvPr>
          <p:cNvSpPr/>
          <p:nvPr/>
        </p:nvSpPr>
        <p:spPr>
          <a:xfrm>
            <a:off x="8261529" y="979268"/>
            <a:ext cx="3842615" cy="166863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79B73B9D-807B-1147-9DB8-83567B15AA3F}"/>
              </a:ext>
            </a:extLst>
          </p:cNvPr>
          <p:cNvSpPr/>
          <p:nvPr/>
        </p:nvSpPr>
        <p:spPr>
          <a:xfrm>
            <a:off x="8210124" y="3038270"/>
            <a:ext cx="3842615" cy="166863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2F0ADCA4-23ED-4145-81EC-B1A930633222}"/>
              </a:ext>
            </a:extLst>
          </p:cNvPr>
          <p:cNvSpPr/>
          <p:nvPr/>
        </p:nvSpPr>
        <p:spPr>
          <a:xfrm>
            <a:off x="8188370" y="5089504"/>
            <a:ext cx="3842615" cy="166863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DCCEB-39B2-B843-8FC5-8F23394FA200}"/>
              </a:ext>
            </a:extLst>
          </p:cNvPr>
          <p:cNvSpPr txBox="1"/>
          <p:nvPr/>
        </p:nvSpPr>
        <p:spPr>
          <a:xfrm>
            <a:off x="4174692" y="4446318"/>
            <a:ext cx="3842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Датасет</a:t>
            </a:r>
            <a:endParaRPr lang="ru-RU" sz="6000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B66917-94D3-1844-BC06-FD7428E5C36A}"/>
              </a:ext>
            </a:extLst>
          </p:cNvPr>
          <p:cNvSpPr/>
          <p:nvPr/>
        </p:nvSpPr>
        <p:spPr>
          <a:xfrm>
            <a:off x="4961548" y="5427130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39 классов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42DB9B-23C4-DC45-B0E3-A00F98D9C2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" r="32501" b="29776"/>
          <a:stretch/>
        </p:blipFill>
        <p:spPr>
          <a:xfrm>
            <a:off x="8799880" y="979268"/>
            <a:ext cx="2798608" cy="166863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8A6F002-8861-E44A-8359-D57291DA8D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" t="1457" r="33081" b="31431"/>
          <a:stretch/>
        </p:blipFill>
        <p:spPr>
          <a:xfrm>
            <a:off x="8732126" y="3054347"/>
            <a:ext cx="2878428" cy="1641475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, снимок экрана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539B4BA-1AA7-4A42-B790-C4D98A914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1" r="32838" b="30260"/>
          <a:stretch/>
        </p:blipFill>
        <p:spPr>
          <a:xfrm>
            <a:off x="8791060" y="5077720"/>
            <a:ext cx="2768661" cy="16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3421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E7DCCEB-39B2-B843-8FC5-8F23394FA200}"/>
              </a:ext>
            </a:extLst>
          </p:cNvPr>
          <p:cNvSpPr txBox="1"/>
          <p:nvPr/>
        </p:nvSpPr>
        <p:spPr>
          <a:xfrm>
            <a:off x="284479" y="91843"/>
            <a:ext cx="105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Как это работает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A29E26-9F3B-5948-B200-B747B37A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07" y="1280402"/>
            <a:ext cx="2039500" cy="20395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A9C430-A841-2740-A1A3-34FF78DE0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791" y="1225302"/>
            <a:ext cx="2256536" cy="225653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ABA3F2F-2115-C342-A5A4-C87DD256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99" y="3802180"/>
            <a:ext cx="2446089" cy="2446089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064F20CB-5901-B24B-B199-46801B05C8F9}"/>
              </a:ext>
            </a:extLst>
          </p:cNvPr>
          <p:cNvCxnSpPr>
            <a:cxnSpLocks/>
          </p:cNvCxnSpPr>
          <p:nvPr/>
        </p:nvCxnSpPr>
        <p:spPr>
          <a:xfrm flipH="1" flipV="1">
            <a:off x="1473071" y="5515568"/>
            <a:ext cx="277855" cy="56038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6C77785-2C6F-E847-A0E0-82348231C4A4}"/>
              </a:ext>
            </a:extLst>
          </p:cNvPr>
          <p:cNvCxnSpPr>
            <a:cxnSpLocks/>
          </p:cNvCxnSpPr>
          <p:nvPr/>
        </p:nvCxnSpPr>
        <p:spPr>
          <a:xfrm>
            <a:off x="1318088" y="5421141"/>
            <a:ext cx="154982" cy="9442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C5504D5-AC85-1A48-AA0E-4803CAF1E5D9}"/>
              </a:ext>
            </a:extLst>
          </p:cNvPr>
          <p:cNvCxnSpPr>
            <a:cxnSpLocks/>
          </p:cNvCxnSpPr>
          <p:nvPr/>
        </p:nvCxnSpPr>
        <p:spPr>
          <a:xfrm flipH="1" flipV="1">
            <a:off x="1154665" y="5311931"/>
            <a:ext cx="177712" cy="109211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704AD2-E4A4-7D45-A0E6-2902F65D04AF}"/>
              </a:ext>
            </a:extLst>
          </p:cNvPr>
          <p:cNvCxnSpPr>
            <a:cxnSpLocks/>
          </p:cNvCxnSpPr>
          <p:nvPr/>
        </p:nvCxnSpPr>
        <p:spPr>
          <a:xfrm>
            <a:off x="1031290" y="5248461"/>
            <a:ext cx="123375" cy="6347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562614C-911A-F946-BD66-8644C3BD5647}"/>
              </a:ext>
            </a:extLst>
          </p:cNvPr>
          <p:cNvCxnSpPr>
            <a:cxnSpLocks/>
          </p:cNvCxnSpPr>
          <p:nvPr/>
        </p:nvCxnSpPr>
        <p:spPr>
          <a:xfrm>
            <a:off x="1332376" y="5052257"/>
            <a:ext cx="406174" cy="519349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8EF30B21-C1B2-A64A-A2D7-7D8333F8F8B6}"/>
              </a:ext>
            </a:extLst>
          </p:cNvPr>
          <p:cNvCxnSpPr>
            <a:cxnSpLocks/>
          </p:cNvCxnSpPr>
          <p:nvPr/>
        </p:nvCxnSpPr>
        <p:spPr>
          <a:xfrm flipH="1">
            <a:off x="1750928" y="5146518"/>
            <a:ext cx="218509" cy="425088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CA3170C-AFBD-B741-B610-41AEE933E7E4}"/>
              </a:ext>
            </a:extLst>
          </p:cNvPr>
          <p:cNvCxnSpPr>
            <a:cxnSpLocks/>
          </p:cNvCxnSpPr>
          <p:nvPr/>
        </p:nvCxnSpPr>
        <p:spPr>
          <a:xfrm flipH="1" flipV="1">
            <a:off x="1822384" y="5079966"/>
            <a:ext cx="147053" cy="66552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F0CBAC8-117C-7249-A855-B6482CA3E3E2}"/>
              </a:ext>
            </a:extLst>
          </p:cNvPr>
          <p:cNvCxnSpPr>
            <a:cxnSpLocks/>
          </p:cNvCxnSpPr>
          <p:nvPr/>
        </p:nvCxnSpPr>
        <p:spPr>
          <a:xfrm>
            <a:off x="1574671" y="5050310"/>
            <a:ext cx="258042" cy="29656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594749D0-F0B8-0242-B9E3-7A85F641ED27}"/>
              </a:ext>
            </a:extLst>
          </p:cNvPr>
          <p:cNvCxnSpPr>
            <a:cxnSpLocks/>
          </p:cNvCxnSpPr>
          <p:nvPr/>
        </p:nvCxnSpPr>
        <p:spPr>
          <a:xfrm flipH="1" flipV="1">
            <a:off x="1347744" y="5050309"/>
            <a:ext cx="264254" cy="14829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9B5FE841-A5EB-9F46-AE3F-070168F7DF37}"/>
              </a:ext>
            </a:extLst>
          </p:cNvPr>
          <p:cNvCxnSpPr>
            <a:cxnSpLocks/>
          </p:cNvCxnSpPr>
          <p:nvPr/>
        </p:nvCxnSpPr>
        <p:spPr>
          <a:xfrm flipH="1" flipV="1">
            <a:off x="1611998" y="4561542"/>
            <a:ext cx="13380" cy="488767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6A23555-F33B-044D-AAF0-D189A98A8695}"/>
              </a:ext>
            </a:extLst>
          </p:cNvPr>
          <p:cNvCxnSpPr>
            <a:cxnSpLocks/>
          </p:cNvCxnSpPr>
          <p:nvPr/>
        </p:nvCxnSpPr>
        <p:spPr>
          <a:xfrm flipH="1" flipV="1">
            <a:off x="1234847" y="4561542"/>
            <a:ext cx="112898" cy="488767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03E5D182-C35D-7F47-A738-D5BCAA0E7D81}"/>
              </a:ext>
            </a:extLst>
          </p:cNvPr>
          <p:cNvCxnSpPr>
            <a:cxnSpLocks/>
          </p:cNvCxnSpPr>
          <p:nvPr/>
        </p:nvCxnSpPr>
        <p:spPr>
          <a:xfrm flipV="1">
            <a:off x="1782098" y="4896091"/>
            <a:ext cx="22491" cy="169047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60F5C26-D4CE-9D4D-A08D-FE2164F31792}"/>
              </a:ext>
            </a:extLst>
          </p:cNvPr>
          <p:cNvCxnSpPr>
            <a:cxnSpLocks/>
          </p:cNvCxnSpPr>
          <p:nvPr/>
        </p:nvCxnSpPr>
        <p:spPr>
          <a:xfrm flipH="1">
            <a:off x="1956096" y="5050309"/>
            <a:ext cx="62190" cy="96209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D5E54911-7F41-9748-91B4-C1235A678BE4}"/>
              </a:ext>
            </a:extLst>
          </p:cNvPr>
          <p:cNvCxnSpPr>
            <a:cxnSpLocks/>
          </p:cNvCxnSpPr>
          <p:nvPr/>
        </p:nvCxnSpPr>
        <p:spPr>
          <a:xfrm flipH="1">
            <a:off x="2018286" y="4896091"/>
            <a:ext cx="34859" cy="169047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90227711-F851-A244-86E0-76F3D93D0C81}"/>
              </a:ext>
            </a:extLst>
          </p:cNvPr>
          <p:cNvCxnSpPr>
            <a:cxnSpLocks/>
          </p:cNvCxnSpPr>
          <p:nvPr/>
        </p:nvCxnSpPr>
        <p:spPr>
          <a:xfrm flipH="1">
            <a:off x="2050558" y="4772028"/>
            <a:ext cx="53145" cy="158277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E4999BED-C5CA-2D47-9899-E6E7607CBAB8}"/>
              </a:ext>
            </a:extLst>
          </p:cNvPr>
          <p:cNvCxnSpPr>
            <a:cxnSpLocks/>
          </p:cNvCxnSpPr>
          <p:nvPr/>
        </p:nvCxnSpPr>
        <p:spPr>
          <a:xfrm flipV="1">
            <a:off x="1804590" y="4647966"/>
            <a:ext cx="60395" cy="248125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Овал 42">
            <a:extLst>
              <a:ext uri="{FF2B5EF4-FFF2-40B4-BE49-F238E27FC236}">
                <a16:creationId xmlns:a16="http://schemas.microsoft.com/office/drawing/2014/main" id="{65F86700-E06F-394D-B361-4DFDDEC68888}"/>
              </a:ext>
            </a:extLst>
          </p:cNvPr>
          <p:cNvSpPr/>
          <p:nvPr/>
        </p:nvSpPr>
        <p:spPr>
          <a:xfrm>
            <a:off x="1723493" y="5535371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7A8B92-0A87-784B-AF04-FEBDCF0A9DE7}"/>
              </a:ext>
            </a:extLst>
          </p:cNvPr>
          <p:cNvSpPr txBox="1"/>
          <p:nvPr/>
        </p:nvSpPr>
        <p:spPr>
          <a:xfrm>
            <a:off x="1306412" y="5504861"/>
            <a:ext cx="3885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1</a:t>
            </a:r>
            <a:endParaRPr lang="ru-RU" sz="1000" i="1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7B1A299A-414B-E54A-B4F3-7B95846A7561}"/>
              </a:ext>
            </a:extLst>
          </p:cNvPr>
          <p:cNvSpPr/>
          <p:nvPr/>
        </p:nvSpPr>
        <p:spPr>
          <a:xfrm>
            <a:off x="1187056" y="5420127"/>
            <a:ext cx="23436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2</a:t>
            </a:r>
            <a:endParaRPr lang="ru-RU" sz="700" dirty="0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E3C44AFA-0FED-1148-9CD8-DFFDA63EE13D}"/>
              </a:ext>
            </a:extLst>
          </p:cNvPr>
          <p:cNvSpPr/>
          <p:nvPr/>
        </p:nvSpPr>
        <p:spPr>
          <a:xfrm>
            <a:off x="1018907" y="5332091"/>
            <a:ext cx="23436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3</a:t>
            </a:r>
            <a:endParaRPr lang="ru-RU" sz="700" dirty="0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610D51B8-9183-DC43-A0CF-511B8A267894}"/>
              </a:ext>
            </a:extLst>
          </p:cNvPr>
          <p:cNvSpPr/>
          <p:nvPr/>
        </p:nvSpPr>
        <p:spPr>
          <a:xfrm>
            <a:off x="1157207" y="5018334"/>
            <a:ext cx="23436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AE17992-8DC2-8F43-B85C-0F997B8123DF}"/>
              </a:ext>
            </a:extLst>
          </p:cNvPr>
          <p:cNvSpPr/>
          <p:nvPr/>
        </p:nvSpPr>
        <p:spPr>
          <a:xfrm>
            <a:off x="1118784" y="4834676"/>
            <a:ext cx="23436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6</a:t>
            </a:r>
            <a:endParaRPr lang="ru-RU" sz="700" dirty="0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EFDF7459-27B1-1D48-810B-463D8780AEA8}"/>
              </a:ext>
            </a:extLst>
          </p:cNvPr>
          <p:cNvSpPr/>
          <p:nvPr/>
        </p:nvSpPr>
        <p:spPr>
          <a:xfrm>
            <a:off x="1108453" y="4713021"/>
            <a:ext cx="23436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7</a:t>
            </a:r>
            <a:endParaRPr lang="ru-RU" sz="700" dirty="0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3F7DB37E-75AD-E141-83F5-236EE696E5AB}"/>
              </a:ext>
            </a:extLst>
          </p:cNvPr>
          <p:cNvSpPr/>
          <p:nvPr/>
        </p:nvSpPr>
        <p:spPr>
          <a:xfrm>
            <a:off x="1042734" y="4538924"/>
            <a:ext cx="23436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8</a:t>
            </a:r>
            <a:endParaRPr lang="ru-RU" sz="700" dirty="0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BED6EB75-038F-014E-829D-BE30EEC94B89}"/>
              </a:ext>
            </a:extLst>
          </p:cNvPr>
          <p:cNvSpPr/>
          <p:nvPr/>
        </p:nvSpPr>
        <p:spPr>
          <a:xfrm>
            <a:off x="1434928" y="5037221"/>
            <a:ext cx="23436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9</a:t>
            </a:r>
            <a:endParaRPr lang="ru-RU" sz="700" dirty="0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016075CB-D07A-294B-BB4E-5EA82E12BC22}"/>
              </a:ext>
            </a:extLst>
          </p:cNvPr>
          <p:cNvSpPr/>
          <p:nvPr/>
        </p:nvSpPr>
        <p:spPr>
          <a:xfrm flipH="1">
            <a:off x="1393040" y="4820756"/>
            <a:ext cx="4942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ru-RU" sz="700" dirty="0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23235AB1-88F4-EF4D-9E35-EFD83DF05678}"/>
              </a:ext>
            </a:extLst>
          </p:cNvPr>
          <p:cNvSpPr/>
          <p:nvPr/>
        </p:nvSpPr>
        <p:spPr>
          <a:xfrm>
            <a:off x="1384196" y="4681843"/>
            <a:ext cx="28405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11</a:t>
            </a:r>
            <a:endParaRPr lang="ru-RU" sz="700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323BA4C2-FF45-CB4F-8383-72911A258044}"/>
              </a:ext>
            </a:extLst>
          </p:cNvPr>
          <p:cNvSpPr/>
          <p:nvPr/>
        </p:nvSpPr>
        <p:spPr>
          <a:xfrm>
            <a:off x="1375813" y="4497399"/>
            <a:ext cx="28405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12</a:t>
            </a:r>
            <a:endParaRPr lang="ru-RU" sz="700" dirty="0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8761F843-992D-E344-8F28-2B2AE1A508C3}"/>
              </a:ext>
            </a:extLst>
          </p:cNvPr>
          <p:cNvSpPr/>
          <p:nvPr/>
        </p:nvSpPr>
        <p:spPr>
          <a:xfrm>
            <a:off x="1609107" y="5062781"/>
            <a:ext cx="28405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13</a:t>
            </a:r>
            <a:endParaRPr lang="ru-RU" sz="700" dirty="0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540C5E52-F92C-3E4E-BB6A-A5A5FA6CC90E}"/>
              </a:ext>
            </a:extLst>
          </p:cNvPr>
          <p:cNvSpPr/>
          <p:nvPr/>
        </p:nvSpPr>
        <p:spPr>
          <a:xfrm>
            <a:off x="1745865" y="4879910"/>
            <a:ext cx="28405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14</a:t>
            </a:r>
            <a:endParaRPr lang="ru-RU" sz="700" dirty="0"/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0DC165D9-28F0-CE42-9C53-18497DB97B67}"/>
              </a:ext>
            </a:extLst>
          </p:cNvPr>
          <p:cNvSpPr/>
          <p:nvPr/>
        </p:nvSpPr>
        <p:spPr>
          <a:xfrm>
            <a:off x="1767219" y="4730623"/>
            <a:ext cx="28405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15</a:t>
            </a:r>
            <a:endParaRPr lang="ru-RU" sz="700" dirty="0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1AC00B17-9194-D449-8A40-3CEDB8E055BE}"/>
              </a:ext>
            </a:extLst>
          </p:cNvPr>
          <p:cNvSpPr/>
          <p:nvPr/>
        </p:nvSpPr>
        <p:spPr>
          <a:xfrm>
            <a:off x="1829782" y="4561576"/>
            <a:ext cx="28405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16</a:t>
            </a:r>
            <a:endParaRPr lang="ru-RU" sz="700" dirty="0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D5B4A668-3367-0C46-A90C-661D0635692E}"/>
              </a:ext>
            </a:extLst>
          </p:cNvPr>
          <p:cNvSpPr/>
          <p:nvPr/>
        </p:nvSpPr>
        <p:spPr>
          <a:xfrm>
            <a:off x="1891010" y="5156225"/>
            <a:ext cx="28405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17</a:t>
            </a:r>
            <a:endParaRPr lang="ru-RU" sz="700" dirty="0"/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0EBC4089-B470-0A44-8342-A746DC52CEC8}"/>
              </a:ext>
            </a:extLst>
          </p:cNvPr>
          <p:cNvSpPr/>
          <p:nvPr/>
        </p:nvSpPr>
        <p:spPr>
          <a:xfrm>
            <a:off x="1932167" y="4995427"/>
            <a:ext cx="28405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18</a:t>
            </a:r>
            <a:endParaRPr lang="ru-RU" sz="700" dirty="0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FA9A4E8F-06FF-8149-BD1F-F2DE6DFE29B6}"/>
              </a:ext>
            </a:extLst>
          </p:cNvPr>
          <p:cNvSpPr/>
          <p:nvPr/>
        </p:nvSpPr>
        <p:spPr>
          <a:xfrm>
            <a:off x="2011184" y="4891421"/>
            <a:ext cx="28405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19</a:t>
            </a:r>
            <a:endParaRPr lang="ru-RU" sz="700" dirty="0"/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F97AFFD3-AC76-D04B-9A28-33D96C4DA3BC}"/>
              </a:ext>
            </a:extLst>
          </p:cNvPr>
          <p:cNvSpPr/>
          <p:nvPr/>
        </p:nvSpPr>
        <p:spPr>
          <a:xfrm>
            <a:off x="2079162" y="4687346"/>
            <a:ext cx="28405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20</a:t>
            </a:r>
            <a:endParaRPr lang="ru-RU" sz="700" dirty="0"/>
          </a:p>
        </p:txBody>
      </p:sp>
      <p:sp>
        <p:nvSpPr>
          <p:cNvPr id="128" name="Овал 127">
            <a:extLst>
              <a:ext uri="{FF2B5EF4-FFF2-40B4-BE49-F238E27FC236}">
                <a16:creationId xmlns:a16="http://schemas.microsoft.com/office/drawing/2014/main" id="{2A91F042-7545-754D-AE46-EEC7178419AD}"/>
              </a:ext>
            </a:extLst>
          </p:cNvPr>
          <p:cNvSpPr/>
          <p:nvPr/>
        </p:nvSpPr>
        <p:spPr>
          <a:xfrm>
            <a:off x="1449913" y="5490920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Овал 128">
            <a:extLst>
              <a:ext uri="{FF2B5EF4-FFF2-40B4-BE49-F238E27FC236}">
                <a16:creationId xmlns:a16="http://schemas.microsoft.com/office/drawing/2014/main" id="{C8AE7E38-0C16-0D40-82C4-825838D813C3}"/>
              </a:ext>
            </a:extLst>
          </p:cNvPr>
          <p:cNvSpPr/>
          <p:nvPr/>
        </p:nvSpPr>
        <p:spPr>
          <a:xfrm>
            <a:off x="1295461" y="5395884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Овал 129">
            <a:extLst>
              <a:ext uri="{FF2B5EF4-FFF2-40B4-BE49-F238E27FC236}">
                <a16:creationId xmlns:a16="http://schemas.microsoft.com/office/drawing/2014/main" id="{ECCAD747-84E0-C042-8AA6-1FDBB90190C8}"/>
              </a:ext>
            </a:extLst>
          </p:cNvPr>
          <p:cNvSpPr/>
          <p:nvPr/>
        </p:nvSpPr>
        <p:spPr>
          <a:xfrm>
            <a:off x="1146299" y="5294066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Овал 130">
            <a:extLst>
              <a:ext uri="{FF2B5EF4-FFF2-40B4-BE49-F238E27FC236}">
                <a16:creationId xmlns:a16="http://schemas.microsoft.com/office/drawing/2014/main" id="{38854D2A-E9DA-3D42-A290-3951EDA23DEA}"/>
              </a:ext>
            </a:extLst>
          </p:cNvPr>
          <p:cNvSpPr/>
          <p:nvPr/>
        </p:nvSpPr>
        <p:spPr>
          <a:xfrm>
            <a:off x="1018912" y="5212226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CC3AC642-504C-CA49-8281-3BD2A1369634}"/>
              </a:ext>
            </a:extLst>
          </p:cNvPr>
          <p:cNvSpPr/>
          <p:nvPr/>
        </p:nvSpPr>
        <p:spPr>
          <a:xfrm>
            <a:off x="1935172" y="5139756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3ED2057F-3221-A045-A9BD-6654BCE51292}"/>
              </a:ext>
            </a:extLst>
          </p:cNvPr>
          <p:cNvSpPr/>
          <p:nvPr/>
        </p:nvSpPr>
        <p:spPr>
          <a:xfrm>
            <a:off x="1761213" y="5043731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12C07428-F23F-1845-87DA-3637BB9B672E}"/>
              </a:ext>
            </a:extLst>
          </p:cNvPr>
          <p:cNvSpPr/>
          <p:nvPr/>
        </p:nvSpPr>
        <p:spPr>
          <a:xfrm>
            <a:off x="1582654" y="5025943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10A75565-07BC-4642-94C5-9E3EEEC0DF50}"/>
              </a:ext>
            </a:extLst>
          </p:cNvPr>
          <p:cNvSpPr/>
          <p:nvPr/>
        </p:nvSpPr>
        <p:spPr>
          <a:xfrm>
            <a:off x="1306412" y="5025225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9D048540-F502-F74E-AC2C-DB2D9C5B1EF0}"/>
              </a:ext>
            </a:extLst>
          </p:cNvPr>
          <p:cNvSpPr/>
          <p:nvPr/>
        </p:nvSpPr>
        <p:spPr>
          <a:xfrm>
            <a:off x="1281959" y="4857835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BEFBAD0D-9213-F444-8D20-26D951145AD7}"/>
              </a:ext>
            </a:extLst>
          </p:cNvPr>
          <p:cNvSpPr/>
          <p:nvPr/>
        </p:nvSpPr>
        <p:spPr>
          <a:xfrm>
            <a:off x="1252614" y="4714482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1AAAAD3D-48D8-3141-B73A-CABCF2095E1E}"/>
              </a:ext>
            </a:extLst>
          </p:cNvPr>
          <p:cNvSpPr/>
          <p:nvPr/>
        </p:nvSpPr>
        <p:spPr>
          <a:xfrm>
            <a:off x="1204989" y="4547436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D1C6BBAC-E616-5C45-BFFD-34C920DBB856}"/>
              </a:ext>
            </a:extLst>
          </p:cNvPr>
          <p:cNvSpPr/>
          <p:nvPr/>
        </p:nvSpPr>
        <p:spPr>
          <a:xfrm>
            <a:off x="1596033" y="4851166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B04BBFD0-5949-7941-BA17-A68A8C98C01D}"/>
              </a:ext>
            </a:extLst>
          </p:cNvPr>
          <p:cNvSpPr/>
          <p:nvPr/>
        </p:nvSpPr>
        <p:spPr>
          <a:xfrm>
            <a:off x="1582654" y="4710491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F321ACBB-BE3A-F84F-BF3B-0F030C97CE9A}"/>
              </a:ext>
            </a:extLst>
          </p:cNvPr>
          <p:cNvSpPr/>
          <p:nvPr/>
        </p:nvSpPr>
        <p:spPr>
          <a:xfrm>
            <a:off x="1582654" y="4534303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00F35787-E1E0-D04B-8E1F-90A35EF9F184}"/>
              </a:ext>
            </a:extLst>
          </p:cNvPr>
          <p:cNvSpPr/>
          <p:nvPr/>
        </p:nvSpPr>
        <p:spPr>
          <a:xfrm>
            <a:off x="1782097" y="4890013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Овал 142">
            <a:extLst>
              <a:ext uri="{FF2B5EF4-FFF2-40B4-BE49-F238E27FC236}">
                <a16:creationId xmlns:a16="http://schemas.microsoft.com/office/drawing/2014/main" id="{C406E718-8717-3141-B3CF-9215DA632501}"/>
              </a:ext>
            </a:extLst>
          </p:cNvPr>
          <p:cNvSpPr/>
          <p:nvPr/>
        </p:nvSpPr>
        <p:spPr>
          <a:xfrm>
            <a:off x="1805442" y="4758802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62F8B474-F0CB-F645-8DDD-D032594F27D5}"/>
              </a:ext>
            </a:extLst>
          </p:cNvPr>
          <p:cNvSpPr/>
          <p:nvPr/>
        </p:nvSpPr>
        <p:spPr>
          <a:xfrm>
            <a:off x="1846907" y="4598505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46C56BCD-E1C5-4348-8BD0-FDAB65EBF4D8}"/>
              </a:ext>
            </a:extLst>
          </p:cNvPr>
          <p:cNvSpPr/>
          <p:nvPr/>
        </p:nvSpPr>
        <p:spPr>
          <a:xfrm>
            <a:off x="1976937" y="5025225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Овал 145">
            <a:extLst>
              <a:ext uri="{FF2B5EF4-FFF2-40B4-BE49-F238E27FC236}">
                <a16:creationId xmlns:a16="http://schemas.microsoft.com/office/drawing/2014/main" id="{7E102C61-235E-E14F-B3E2-1C27EB2631BB}"/>
              </a:ext>
            </a:extLst>
          </p:cNvPr>
          <p:cNvSpPr/>
          <p:nvPr/>
        </p:nvSpPr>
        <p:spPr>
          <a:xfrm>
            <a:off x="2035715" y="4874819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B6F98939-65CD-3746-B42C-54889894407D}"/>
              </a:ext>
            </a:extLst>
          </p:cNvPr>
          <p:cNvSpPr/>
          <p:nvPr/>
        </p:nvSpPr>
        <p:spPr>
          <a:xfrm>
            <a:off x="2077130" y="4746726"/>
            <a:ext cx="58690" cy="724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2B0B8D9-CF01-2E44-B35A-B9BCB6BA842C}"/>
              </a:ext>
            </a:extLst>
          </p:cNvPr>
          <p:cNvSpPr txBox="1"/>
          <p:nvPr/>
        </p:nvSpPr>
        <p:spPr>
          <a:xfrm>
            <a:off x="1614616" y="5579208"/>
            <a:ext cx="3885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0</a:t>
            </a:r>
            <a:endParaRPr lang="ru-RU" sz="1000" i="1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7FED0F7-6366-BF44-9141-4690D7BF71EE}"/>
              </a:ext>
            </a:extLst>
          </p:cNvPr>
          <p:cNvSpPr txBox="1"/>
          <p:nvPr/>
        </p:nvSpPr>
        <p:spPr>
          <a:xfrm>
            <a:off x="843226" y="5212226"/>
            <a:ext cx="3885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i="1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4</a:t>
            </a:r>
            <a:endParaRPr lang="ru-RU" sz="1000" i="1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B29FB4B1-1D17-1C44-B39F-AFC6B8078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420" y="1339690"/>
            <a:ext cx="1917778" cy="1917778"/>
          </a:xfrm>
          <a:prstGeom prst="rect">
            <a:avLst/>
          </a:prstGeom>
        </p:spPr>
      </p:pic>
      <p:sp>
        <p:nvSpPr>
          <p:cNvPr id="152" name="Овал 151">
            <a:extLst>
              <a:ext uri="{FF2B5EF4-FFF2-40B4-BE49-F238E27FC236}">
                <a16:creationId xmlns:a16="http://schemas.microsoft.com/office/drawing/2014/main" id="{46382637-20C8-7942-96AD-3F323C2012D6}"/>
              </a:ext>
            </a:extLst>
          </p:cNvPr>
          <p:cNvSpPr/>
          <p:nvPr/>
        </p:nvSpPr>
        <p:spPr>
          <a:xfrm>
            <a:off x="8871016" y="4154353"/>
            <a:ext cx="2997199" cy="191777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B528888-147B-4343-BDCE-926FF7A7EB70}"/>
              </a:ext>
            </a:extLst>
          </p:cNvPr>
          <p:cNvSpPr txBox="1"/>
          <p:nvPr/>
        </p:nvSpPr>
        <p:spPr>
          <a:xfrm>
            <a:off x="9217743" y="4753646"/>
            <a:ext cx="265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prediction</a:t>
            </a:r>
            <a:endParaRPr lang="ru-RU" sz="3600" dirty="0">
              <a:latin typeface="Century Gothic" panose="020B0502020202020204" pitchFamily="34" charset="0"/>
            </a:endParaRPr>
          </a:p>
        </p:txBody>
      </p:sp>
      <p:cxnSp>
        <p:nvCxnSpPr>
          <p:cNvPr id="164" name="Соединительная линия уступом 163">
            <a:extLst>
              <a:ext uri="{FF2B5EF4-FFF2-40B4-BE49-F238E27FC236}">
                <a16:creationId xmlns:a16="http://schemas.microsoft.com/office/drawing/2014/main" id="{F758FF3C-D188-0840-B406-7210AFD5E5BD}"/>
              </a:ext>
            </a:extLst>
          </p:cNvPr>
          <p:cNvCxnSpPr>
            <a:cxnSpLocks/>
            <a:stCxn id="150" idx="3"/>
            <a:endCxn id="19" idx="0"/>
          </p:cNvCxnSpPr>
          <p:nvPr/>
        </p:nvCxnSpPr>
        <p:spPr>
          <a:xfrm flipH="1">
            <a:off x="1641344" y="2298579"/>
            <a:ext cx="9181854" cy="1503601"/>
          </a:xfrm>
          <a:prstGeom prst="bentConnector4">
            <a:avLst>
              <a:gd name="adj1" fmla="val -2490"/>
              <a:gd name="adj2" fmla="val 81886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Прямая со стрелкой 165">
            <a:extLst>
              <a:ext uri="{FF2B5EF4-FFF2-40B4-BE49-F238E27FC236}">
                <a16:creationId xmlns:a16="http://schemas.microsoft.com/office/drawing/2014/main" id="{9FC364B2-92E0-8E47-ADEA-6B40DE72BA4E}"/>
              </a:ext>
            </a:extLst>
          </p:cNvPr>
          <p:cNvCxnSpPr>
            <a:cxnSpLocks/>
          </p:cNvCxnSpPr>
          <p:nvPr/>
        </p:nvCxnSpPr>
        <p:spPr>
          <a:xfrm>
            <a:off x="1640159" y="3654477"/>
            <a:ext cx="0" cy="699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Прямая со стрелкой 167">
            <a:extLst>
              <a:ext uri="{FF2B5EF4-FFF2-40B4-BE49-F238E27FC236}">
                <a16:creationId xmlns:a16="http://schemas.microsoft.com/office/drawing/2014/main" id="{A5B4963C-D672-6844-A663-F15612CCEDF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96114" y="2353570"/>
            <a:ext cx="1727677" cy="2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Прямая со стрелкой 171">
            <a:extLst>
              <a:ext uri="{FF2B5EF4-FFF2-40B4-BE49-F238E27FC236}">
                <a16:creationId xmlns:a16="http://schemas.microsoft.com/office/drawing/2014/main" id="{40144C42-B886-1442-9179-3F68CBACA5CE}"/>
              </a:ext>
            </a:extLst>
          </p:cNvPr>
          <p:cNvCxnSpPr>
            <a:cxnSpLocks/>
          </p:cNvCxnSpPr>
          <p:nvPr/>
        </p:nvCxnSpPr>
        <p:spPr>
          <a:xfrm flipV="1">
            <a:off x="6922461" y="2356202"/>
            <a:ext cx="1916511" cy="49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Прямая со стрелкой 173">
            <a:extLst>
              <a:ext uri="{FF2B5EF4-FFF2-40B4-BE49-F238E27FC236}">
                <a16:creationId xmlns:a16="http://schemas.microsoft.com/office/drawing/2014/main" id="{3B94FC5E-3123-DE42-913B-65A510FC023A}"/>
              </a:ext>
            </a:extLst>
          </p:cNvPr>
          <p:cNvCxnSpPr>
            <a:cxnSpLocks/>
          </p:cNvCxnSpPr>
          <p:nvPr/>
        </p:nvCxnSpPr>
        <p:spPr>
          <a:xfrm>
            <a:off x="2672862" y="5018334"/>
            <a:ext cx="1695938" cy="138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Прямая со стрелкой 175">
            <a:extLst>
              <a:ext uri="{FF2B5EF4-FFF2-40B4-BE49-F238E27FC236}">
                <a16:creationId xmlns:a16="http://schemas.microsoft.com/office/drawing/2014/main" id="{F0E22A24-5BE9-2547-966F-EACE7358151D}"/>
              </a:ext>
            </a:extLst>
          </p:cNvPr>
          <p:cNvCxnSpPr>
            <a:cxnSpLocks/>
          </p:cNvCxnSpPr>
          <p:nvPr/>
        </p:nvCxnSpPr>
        <p:spPr>
          <a:xfrm>
            <a:off x="7594600" y="5065138"/>
            <a:ext cx="1310819" cy="263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2C1A7B07-CB35-F443-B330-5286A8EB4662}"/>
              </a:ext>
            </a:extLst>
          </p:cNvPr>
          <p:cNvSpPr txBox="1"/>
          <p:nvPr/>
        </p:nvSpPr>
        <p:spPr>
          <a:xfrm>
            <a:off x="8660081" y="874903"/>
            <a:ext cx="4006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Видео из 30 кадров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9B16C74-EDA3-7E44-B199-E164DF8DE07D}"/>
              </a:ext>
            </a:extLst>
          </p:cNvPr>
          <p:cNvSpPr txBox="1"/>
          <p:nvPr/>
        </p:nvSpPr>
        <p:spPr>
          <a:xfrm>
            <a:off x="363948" y="5891303"/>
            <a:ext cx="255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30 файлов с координатами рук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03BAF09-BC10-E64D-8204-123A4BDC2148}"/>
              </a:ext>
            </a:extLst>
          </p:cNvPr>
          <p:cNvSpPr/>
          <p:nvPr/>
        </p:nvSpPr>
        <p:spPr>
          <a:xfrm>
            <a:off x="4521200" y="4034081"/>
            <a:ext cx="2997200" cy="2058378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01814D5-D4CA-714D-8F9A-A0F48DBD44DE}"/>
              </a:ext>
            </a:extLst>
          </p:cNvPr>
          <p:cNvSpPr txBox="1"/>
          <p:nvPr/>
        </p:nvSpPr>
        <p:spPr>
          <a:xfrm>
            <a:off x="4704165" y="4389967"/>
            <a:ext cx="2552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3 </a:t>
            </a:r>
            <a:r>
              <a:rPr lang="en-US" sz="44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LSTM</a:t>
            </a:r>
          </a:p>
          <a:p>
            <a:pPr algn="ctr"/>
            <a:r>
              <a:rPr lang="en-US" sz="44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 Dense</a:t>
            </a:r>
            <a:endParaRPr lang="ru-RU" sz="4400" dirty="0">
              <a:solidFill>
                <a:schemeClr val="bg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40899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06DF35-9D4C-A64F-8642-AB2BF2E70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8" r="50208"/>
          <a:stretch/>
        </p:blipFill>
        <p:spPr>
          <a:xfrm>
            <a:off x="3279775" y="825493"/>
            <a:ext cx="6482322" cy="52070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E2A68-4728-6848-81A7-DF72F248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839" y="2348672"/>
            <a:ext cx="6482321" cy="2531238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Let’s</a:t>
            </a:r>
            <a:r>
              <a:rPr lang="en-US" sz="9600" dirty="0">
                <a:latin typeface="Century Gothic" panose="020B0502020202020204" pitchFamily="34" charset="0"/>
              </a:rPr>
              <a:t> </a:t>
            </a:r>
            <a:r>
              <a:rPr lang="en-US" sz="9600" dirty="0">
                <a:solidFill>
                  <a:schemeClr val="tx2">
                    <a:lumMod val="25000"/>
                  </a:schemeClr>
                </a:solidFill>
                <a:latin typeface="Century Gothic" panose="020B0502020202020204" pitchFamily="34" charset="0"/>
              </a:rPr>
              <a:t>Talk!</a:t>
            </a:r>
            <a:endParaRPr lang="ru-RU" sz="9600" dirty="0">
              <a:solidFill>
                <a:schemeClr val="tx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5889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E7DCCEB-39B2-B843-8FC5-8F23394FA200}"/>
              </a:ext>
            </a:extLst>
          </p:cNvPr>
          <p:cNvSpPr txBox="1"/>
          <p:nvPr/>
        </p:nvSpPr>
        <p:spPr>
          <a:xfrm>
            <a:off x="7379281" y="2588633"/>
            <a:ext cx="4812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Перспективы</a:t>
            </a:r>
            <a:r>
              <a:rPr lang="en-US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проекта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AA58CC2-979E-B34E-9C3F-8A18E4ABD856}"/>
              </a:ext>
            </a:extLst>
          </p:cNvPr>
          <p:cNvSpPr/>
          <p:nvPr/>
        </p:nvSpPr>
        <p:spPr>
          <a:xfrm>
            <a:off x="484620" y="1860006"/>
            <a:ext cx="2514600" cy="2423160"/>
          </a:xfrm>
          <a:prstGeom prst="ellipse">
            <a:avLst/>
          </a:prstGeom>
          <a:ln w="15875">
            <a:solidFill>
              <a:srgbClr val="1A1A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4B5C376-5558-2F40-A874-A7ABB0DC835C}"/>
              </a:ext>
            </a:extLst>
          </p:cNvPr>
          <p:cNvSpPr/>
          <p:nvPr/>
        </p:nvSpPr>
        <p:spPr>
          <a:xfrm>
            <a:off x="5823514" y="1515221"/>
            <a:ext cx="1836341" cy="1713700"/>
          </a:xfrm>
          <a:prstGeom prst="ellipse">
            <a:avLst/>
          </a:prstGeom>
          <a:ln w="38100">
            <a:solidFill>
              <a:srgbClr val="1A1A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76CB2D6-811F-3D4D-9F28-E485A3AA2CC9}"/>
              </a:ext>
            </a:extLst>
          </p:cNvPr>
          <p:cNvSpPr/>
          <p:nvPr/>
        </p:nvSpPr>
        <p:spPr>
          <a:xfrm>
            <a:off x="5343523" y="5173080"/>
            <a:ext cx="1836341" cy="1713700"/>
          </a:xfrm>
          <a:prstGeom prst="ellipse">
            <a:avLst/>
          </a:prstGeom>
          <a:ln w="158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03FF678-33D9-F648-85B8-DDD097FD2AB9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2630965" y="990600"/>
            <a:ext cx="1836076" cy="122427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43DBE48-3187-0E41-81D4-20D300D385EA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2999220" y="2556764"/>
            <a:ext cx="2849130" cy="51482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1CE4C6A-670D-5842-A8CC-D2A5043E82B5}"/>
              </a:ext>
            </a:extLst>
          </p:cNvPr>
          <p:cNvCxnSpPr>
            <a:cxnSpLocks/>
          </p:cNvCxnSpPr>
          <p:nvPr/>
        </p:nvCxnSpPr>
        <p:spPr>
          <a:xfrm>
            <a:off x="2794000" y="3715031"/>
            <a:ext cx="3029514" cy="377604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A1220E38-3B17-4D4D-9621-9DCAD5191258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741920" y="4283166"/>
            <a:ext cx="3595608" cy="1673134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4FF75D0-E636-F24E-A30C-D7C4887A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74" y="2238271"/>
            <a:ext cx="1790037" cy="179003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D6A90994-D18C-4E47-A59E-BE2B22EFF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667" y="33920"/>
            <a:ext cx="1926441" cy="1797973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88B30F-6509-B748-BAA8-7D5821B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216" y="1573055"/>
            <a:ext cx="1701794" cy="170179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9A1E07-6E30-6E4A-A1B0-8E2BE0706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514" y="3320776"/>
            <a:ext cx="1928411" cy="1825068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FD83F2D2-483F-154B-931B-C8DD12653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266" y="5146880"/>
            <a:ext cx="1859598" cy="17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734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3598</TotalTime>
  <Words>155</Words>
  <Application>Microsoft Office PowerPoint</Application>
  <PresentationFormat>Widescreen</PresentationFormat>
  <Paragraphs>65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Тема Office</vt:lpstr>
      <vt:lpstr>L           E           T        ‘ S</vt:lpstr>
      <vt:lpstr>Real-time переводчик языка жестов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Talk!</vt:lpstr>
      <vt:lpstr>PowerPoint Presentation</vt:lpstr>
      <vt:lpstr>PowerPoint Presentation</vt:lpstr>
      <vt:lpstr>T           H           A        N        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           E           T        ‘ S</dc:title>
  <dc:creator>Абдышева Алсу Калыбековна</dc:creator>
  <cp:lastModifiedBy>Абдышева Алсу Калыбековна</cp:lastModifiedBy>
  <cp:revision>12</cp:revision>
  <dcterms:created xsi:type="dcterms:W3CDTF">2021-10-19T06:36:35Z</dcterms:created>
  <dcterms:modified xsi:type="dcterms:W3CDTF">2021-10-22T09:16:26Z</dcterms:modified>
</cp:coreProperties>
</file>